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8" r:id="rId4"/>
  </p:sldMasterIdLst>
  <p:notesMasterIdLst>
    <p:notesMasterId r:id="rId22"/>
  </p:notesMasterIdLst>
  <p:handoutMasterIdLst>
    <p:handoutMasterId r:id="rId23"/>
  </p:handoutMasterIdLst>
  <p:sldIdLst>
    <p:sldId id="256" r:id="rId5"/>
    <p:sldId id="337" r:id="rId6"/>
    <p:sldId id="338" r:id="rId7"/>
    <p:sldId id="265" r:id="rId8"/>
    <p:sldId id="343" r:id="rId9"/>
    <p:sldId id="344" r:id="rId10"/>
    <p:sldId id="339" r:id="rId11"/>
    <p:sldId id="345" r:id="rId12"/>
    <p:sldId id="346" r:id="rId13"/>
    <p:sldId id="347" r:id="rId14"/>
    <p:sldId id="348" r:id="rId15"/>
    <p:sldId id="349" r:id="rId16"/>
    <p:sldId id="350" r:id="rId17"/>
    <p:sldId id="351" r:id="rId18"/>
    <p:sldId id="352" r:id="rId19"/>
    <p:sldId id="353" r:id="rId20"/>
    <p:sldId id="34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5934"/>
  </p:normalViewPr>
  <p:slideViewPr>
    <p:cSldViewPr snapToGrid="0">
      <p:cViewPr varScale="1">
        <p:scale>
          <a:sx n="70" d="100"/>
          <a:sy n="70" d="100"/>
        </p:scale>
        <p:origin x="536" y="52"/>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F03B4C-7222-461B-BA71-2B563A4495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6015D50-859B-4A21-BBA7-D227472F19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B51ED0-8724-4321-9903-1B6C4397769A}" type="datetimeFigureOut">
              <a:rPr lang="en-US" smtClean="0"/>
              <a:t>8/25/2025</a:t>
            </a:fld>
            <a:endParaRPr lang="en-US" dirty="0"/>
          </a:p>
        </p:txBody>
      </p:sp>
      <p:sp>
        <p:nvSpPr>
          <p:cNvPr id="4" name="Footer Placeholder 3">
            <a:extLst>
              <a:ext uri="{FF2B5EF4-FFF2-40B4-BE49-F238E27FC236}">
                <a16:creationId xmlns:a16="http://schemas.microsoft.com/office/drawing/2014/main" id="{B414EAD1-5CAB-421B-B5BB-2FAE33EA58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83925FF-73DD-4112-9C15-8EAFF2E8C9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6D71AD-4225-439B-B0AF-FF523CEDEDCF}" type="slidenum">
              <a:rPr lang="en-US" smtClean="0"/>
              <a:t>‹#›</a:t>
            </a:fld>
            <a:endParaRPr lang="en-US" dirty="0"/>
          </a:p>
        </p:txBody>
      </p:sp>
    </p:spTree>
    <p:extLst>
      <p:ext uri="{BB962C8B-B14F-4D97-AF65-F5344CB8AC3E}">
        <p14:creationId xmlns:p14="http://schemas.microsoft.com/office/powerpoint/2010/main" val="1906038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4778D-F34E-4BE4-9B6B-598D2E739C81}" type="datetimeFigureOut">
              <a:rPr lang="en-US" smtClean="0"/>
              <a:t>8/25/2025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53C36-AE66-42A1-BA56-51FF7F8C862C}" type="slidenum">
              <a:rPr lang="en-US" smtClean="0"/>
              <a:t>‹#›</a:t>
            </a:fld>
            <a:endParaRPr lang="en-US" dirty="0"/>
          </a:p>
        </p:txBody>
      </p:sp>
    </p:spTree>
    <p:extLst>
      <p:ext uri="{BB962C8B-B14F-4D97-AF65-F5344CB8AC3E}">
        <p14:creationId xmlns:p14="http://schemas.microsoft.com/office/powerpoint/2010/main" val="1946386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3C36-AE66-42A1-BA56-51FF7F8C862C}" type="slidenum">
              <a:rPr lang="en-US" smtClean="0"/>
              <a:t>2</a:t>
            </a:fld>
            <a:endParaRPr lang="en-US" dirty="0"/>
          </a:p>
        </p:txBody>
      </p:sp>
    </p:spTree>
    <p:extLst>
      <p:ext uri="{BB962C8B-B14F-4D97-AF65-F5344CB8AC3E}">
        <p14:creationId xmlns:p14="http://schemas.microsoft.com/office/powerpoint/2010/main" val="1401806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r>
              <a:rPr lang="en-US"/>
              <a:t>20XX</a:t>
            </a:r>
            <a:endParaRPr lang="en-US" dirty="0"/>
          </a:p>
        </p:txBody>
      </p:sp>
    </p:spTree>
    <p:extLst>
      <p:ext uri="{BB962C8B-B14F-4D97-AF65-F5344CB8AC3E}">
        <p14:creationId xmlns:p14="http://schemas.microsoft.com/office/powerpoint/2010/main" val="1593465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98904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405649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3053588"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3053588"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69206" y="2074334"/>
            <a:ext cx="3053588"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69206" y="2792471"/>
            <a:ext cx="3053588"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A6D68D58-C9C7-41A5-9F66-57C5771B3920}"/>
              </a:ext>
            </a:extLst>
          </p:cNvPr>
          <p:cNvSpPr>
            <a:spLocks noGrp="1"/>
          </p:cNvSpPr>
          <p:nvPr>
            <p:ph type="body" sz="quarter" idx="13"/>
          </p:nvPr>
        </p:nvSpPr>
        <p:spPr>
          <a:xfrm>
            <a:off x="8068564" y="2073651"/>
            <a:ext cx="3053588"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a:extLst>
              <a:ext uri="{FF2B5EF4-FFF2-40B4-BE49-F238E27FC236}">
                <a16:creationId xmlns:a16="http://schemas.microsoft.com/office/drawing/2014/main" id="{F3692324-6EEB-4C0A-BF90-7A27FBF6D7BD}"/>
              </a:ext>
            </a:extLst>
          </p:cNvPr>
          <p:cNvSpPr>
            <a:spLocks noGrp="1"/>
          </p:cNvSpPr>
          <p:nvPr>
            <p:ph sz="quarter" idx="14"/>
          </p:nvPr>
        </p:nvSpPr>
        <p:spPr>
          <a:xfrm>
            <a:off x="8068564" y="2791788"/>
            <a:ext cx="3053588"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472762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r>
              <a:rPr lang="en-US"/>
              <a:t>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38437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92177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r>
              <a:rPr lang="en-US"/>
              <a:t>20XX</a:t>
            </a:r>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r>
              <a:rPr lang="en-US"/>
              <a:t>Sample Footer Text</a:t>
            </a:r>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641894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r>
              <a:rPr lang="en-US"/>
              <a:t>20XX</a:t>
            </a:r>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r>
              <a:rPr lang="en-US"/>
              <a:t>Sample Footer Text</a:t>
            </a:r>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294A09A9-5501-47C1-A89A-A340965A2BE2}"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6332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91E8DE-0B9D-43A1-8977-59BEEC2C354B}"/>
              </a:ext>
              <a:ext uri="{C183D7F6-B498-43B3-948B-1728B52AA6E4}">
                <adec:decorative xmlns:adec="http://schemas.microsoft.com/office/drawing/2017/decorative" val="1"/>
              </a:ext>
            </a:extLst>
          </p:cNvPr>
          <p:cNvSpPr/>
          <p:nvPr userDrawn="1"/>
        </p:nvSpPr>
        <p:spPr>
          <a:xfrm>
            <a:off x="643337" y="643464"/>
            <a:ext cx="6269159" cy="5571072"/>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2" name="Title 1">
            <a:extLst>
              <a:ext uri="{FF2B5EF4-FFF2-40B4-BE49-F238E27FC236}">
                <a16:creationId xmlns:a16="http://schemas.microsoft.com/office/drawing/2014/main" id="{41DABDA3-AA10-4304-B3C8-D5B655DE3421}"/>
              </a:ext>
            </a:extLst>
          </p:cNvPr>
          <p:cNvSpPr>
            <a:spLocks noGrp="1"/>
          </p:cNvSpPr>
          <p:nvPr>
            <p:ph type="title"/>
          </p:nvPr>
        </p:nvSpPr>
        <p:spPr>
          <a:xfrm>
            <a:off x="1243631" y="1621998"/>
            <a:ext cx="5068567" cy="1301390"/>
          </a:xfrm>
        </p:spPr>
        <p:txBody>
          <a:bodyPr anchor="b"/>
          <a:lstStyle>
            <a:lvl1pPr algn="ctr">
              <a:defRPr>
                <a:solidFill>
                  <a:schemeClr val="bg1"/>
                </a:solidFill>
              </a:defRPr>
            </a:lvl1pPr>
          </a:lstStyle>
          <a:p>
            <a:r>
              <a:rPr lang="en-US" dirty="0"/>
              <a:t>Click to edit</a:t>
            </a:r>
          </a:p>
        </p:txBody>
      </p:sp>
      <p:sp>
        <p:nvSpPr>
          <p:cNvPr id="9" name="Subtitle 2" descr="Tag=AccentColor&#10;Flavor=Light&#10;Target=Text">
            <a:extLst>
              <a:ext uri="{FF2B5EF4-FFF2-40B4-BE49-F238E27FC236}">
                <a16:creationId xmlns:a16="http://schemas.microsoft.com/office/drawing/2014/main" id="{4CCFCCCF-0AEA-4D36-8B54-4C03F88D74AE}"/>
              </a:ext>
            </a:extLst>
          </p:cNvPr>
          <p:cNvSpPr>
            <a:spLocks noGrp="1"/>
          </p:cNvSpPr>
          <p:nvPr>
            <p:ph type="subTitle" idx="1"/>
          </p:nvPr>
        </p:nvSpPr>
        <p:spPr>
          <a:xfrm>
            <a:off x="1243633" y="3109652"/>
            <a:ext cx="5068567" cy="2395623"/>
          </a:xfrm>
        </p:spPr>
        <p:txBody>
          <a:bodyPr anchor="ctr">
            <a:normAutofit/>
          </a:bodyPr>
          <a:lstStyle>
            <a:lvl1pPr marL="0" indent="0" algn="ctr">
              <a:buNone/>
              <a:defRPr>
                <a:solidFill>
                  <a:schemeClr val="bg1"/>
                </a:solidFill>
              </a:defRPr>
            </a:lvl1pPr>
          </a:lstStyle>
          <a:p>
            <a:pPr>
              <a:lnSpc>
                <a:spcPct val="150000"/>
              </a:lnSpc>
            </a:pPr>
            <a:r>
              <a:rPr lang="en-US" dirty="0">
                <a:cs typeface="Calibri"/>
              </a:rPr>
              <a:t>Topic one</a:t>
            </a:r>
          </a:p>
          <a:p>
            <a:pPr>
              <a:lnSpc>
                <a:spcPct val="150000"/>
              </a:lnSpc>
            </a:pPr>
            <a:r>
              <a:rPr lang="en-US" dirty="0">
                <a:cs typeface="Calibri"/>
              </a:rPr>
              <a:t>Topic two</a:t>
            </a:r>
          </a:p>
          <a:p>
            <a:pPr>
              <a:lnSpc>
                <a:spcPct val="150000"/>
              </a:lnSpc>
            </a:pPr>
            <a:r>
              <a:rPr lang="en-US" dirty="0">
                <a:cs typeface="Calibri"/>
              </a:rPr>
              <a:t>Topic three</a:t>
            </a:r>
          </a:p>
          <a:p>
            <a:pPr>
              <a:lnSpc>
                <a:spcPct val="150000"/>
              </a:lnSpc>
            </a:pPr>
            <a:r>
              <a:rPr lang="en-US" dirty="0">
                <a:cs typeface="Calibri"/>
              </a:rPr>
              <a:t>Topic four</a:t>
            </a:r>
          </a:p>
          <a:p>
            <a:endParaRPr lang="en-US" dirty="0">
              <a:solidFill>
                <a:schemeClr val="tx1"/>
              </a:solidFill>
            </a:endParaRPr>
          </a:p>
        </p:txBody>
      </p:sp>
      <p:sp>
        <p:nvSpPr>
          <p:cNvPr id="22" name="Picture Placeholder 21">
            <a:extLst>
              <a:ext uri="{FF2B5EF4-FFF2-40B4-BE49-F238E27FC236}">
                <a16:creationId xmlns:a16="http://schemas.microsoft.com/office/drawing/2014/main" id="{27D11998-188A-4F5B-9931-8BA54D2802A5}"/>
              </a:ext>
            </a:extLst>
          </p:cNvPr>
          <p:cNvSpPr>
            <a:spLocks noGrp="1"/>
          </p:cNvSpPr>
          <p:nvPr>
            <p:ph type="pic" sz="quarter" idx="13"/>
          </p:nvPr>
        </p:nvSpPr>
        <p:spPr>
          <a:xfrm>
            <a:off x="7556500" y="641350"/>
            <a:ext cx="3998913" cy="2626784"/>
          </a:xfrm>
        </p:spPr>
        <p:txBody>
          <a:bodyPr/>
          <a:lstStyle/>
          <a:p>
            <a:endParaRPr lang="en-US" dirty="0"/>
          </a:p>
        </p:txBody>
      </p:sp>
      <p:sp>
        <p:nvSpPr>
          <p:cNvPr id="24" name="Picture Placeholder 23">
            <a:extLst>
              <a:ext uri="{FF2B5EF4-FFF2-40B4-BE49-F238E27FC236}">
                <a16:creationId xmlns:a16="http://schemas.microsoft.com/office/drawing/2014/main" id="{60F109E5-BC65-4431-A2E5-4A145EC7B38A}"/>
              </a:ext>
            </a:extLst>
          </p:cNvPr>
          <p:cNvSpPr>
            <a:spLocks noGrp="1"/>
          </p:cNvSpPr>
          <p:nvPr>
            <p:ph type="pic" sz="quarter" idx="14"/>
          </p:nvPr>
        </p:nvSpPr>
        <p:spPr>
          <a:xfrm>
            <a:off x="7554913" y="3606263"/>
            <a:ext cx="4000500" cy="2608269"/>
          </a:xfrm>
        </p:spPr>
        <p:txBody>
          <a:bodyPr/>
          <a:lstStyle/>
          <a:p>
            <a:endParaRPr lang="en-US" dirty="0"/>
          </a:p>
        </p:txBody>
      </p:sp>
      <p:sp>
        <p:nvSpPr>
          <p:cNvPr id="7" name="Rectangle 6">
            <a:extLst>
              <a:ext uri="{FF2B5EF4-FFF2-40B4-BE49-F238E27FC236}">
                <a16:creationId xmlns:a16="http://schemas.microsoft.com/office/drawing/2014/main" id="{9C304C15-0285-4F2C-8EFE-569AD8088EBA}"/>
              </a:ext>
              <a:ext uri="{C183D7F6-B498-43B3-948B-1728B52AA6E4}">
                <adec:decorative xmlns:adec="http://schemas.microsoft.com/office/drawing/2017/decorative" val="1"/>
              </a:ext>
            </a:extLst>
          </p:cNvPr>
          <p:cNvSpPr/>
          <p:nvPr userDrawn="1"/>
        </p:nvSpPr>
        <p:spPr>
          <a:xfrm>
            <a:off x="806116" y="809244"/>
            <a:ext cx="5943600" cy="5239512"/>
          </a:xfrm>
          <a:prstGeom prst="rect">
            <a:avLst/>
          </a:prstGeom>
          <a:noFill/>
          <a:ln w="6350" cap="sq" cmpd="sng" algn="ctr">
            <a:solidFill>
              <a:schemeClr val="bg1"/>
            </a:solidFill>
            <a:prstDash val="solid"/>
            <a:miter lim="800000"/>
          </a:ln>
          <a:effectLst/>
        </p:spPr>
      </p:sp>
      <p:sp>
        <p:nvSpPr>
          <p:cNvPr id="10" name="Rectangle 9">
            <a:extLst>
              <a:ext uri="{FF2B5EF4-FFF2-40B4-BE49-F238E27FC236}">
                <a16:creationId xmlns:a16="http://schemas.microsoft.com/office/drawing/2014/main" id="{C5A88504-58DC-4D6A-A3A2-46BBE92E4E08}"/>
              </a:ext>
              <a:ext uri="{C183D7F6-B498-43B3-948B-1728B52AA6E4}">
                <adec:decorative xmlns:adec="http://schemas.microsoft.com/office/drawing/2017/decorative" val="1"/>
              </a:ext>
            </a:extLst>
          </p:cNvPr>
          <p:cNvSpPr/>
          <p:nvPr userDrawn="1"/>
        </p:nvSpPr>
        <p:spPr>
          <a:xfrm>
            <a:off x="2817796"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ate Placeholder 17">
            <a:extLst>
              <a:ext uri="{FF2B5EF4-FFF2-40B4-BE49-F238E27FC236}">
                <a16:creationId xmlns:a16="http://schemas.microsoft.com/office/drawing/2014/main" id="{A7F1F606-F241-4665-957D-1EA108900290}"/>
              </a:ext>
            </a:extLst>
          </p:cNvPr>
          <p:cNvSpPr txBox="1">
            <a:spLocks/>
          </p:cNvSpPr>
          <p:nvPr userDrawn="1"/>
        </p:nvSpPr>
        <p:spPr>
          <a:xfrm>
            <a:off x="3000676" y="687140"/>
            <a:ext cx="1554480" cy="527213"/>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dirty="0">
                <a:solidFill>
                  <a:schemeClr val="bg1"/>
                </a:solidFill>
              </a:rPr>
              <a:t>20XX</a:t>
            </a:r>
          </a:p>
        </p:txBody>
      </p:sp>
      <p:grpSp>
        <p:nvGrpSpPr>
          <p:cNvPr id="3" name="Group 2">
            <a:extLst>
              <a:ext uri="{FF2B5EF4-FFF2-40B4-BE49-F238E27FC236}">
                <a16:creationId xmlns:a16="http://schemas.microsoft.com/office/drawing/2014/main" id="{86EAC8BD-D27F-41DF-AA93-5F96758285A5}"/>
              </a:ext>
              <a:ext uri="{C183D7F6-B498-43B3-948B-1728B52AA6E4}">
                <adec:decorative xmlns:adec="http://schemas.microsoft.com/office/drawing/2017/decorative" val="1"/>
              </a:ext>
            </a:extLst>
          </p:cNvPr>
          <p:cNvGrpSpPr/>
          <p:nvPr userDrawn="1"/>
        </p:nvGrpSpPr>
        <p:grpSpPr>
          <a:xfrm>
            <a:off x="2932096" y="640855"/>
            <a:ext cx="1691640" cy="645295"/>
            <a:chOff x="2932096" y="640855"/>
            <a:chExt cx="1691640" cy="645295"/>
          </a:xfrm>
        </p:grpSpPr>
        <p:cxnSp>
          <p:nvCxnSpPr>
            <p:cNvPr id="11" name="Straight Connector 10">
              <a:extLst>
                <a:ext uri="{FF2B5EF4-FFF2-40B4-BE49-F238E27FC236}">
                  <a16:creationId xmlns:a16="http://schemas.microsoft.com/office/drawing/2014/main" id="{29CEAE44-9527-4308-A77C-6C47315AD3A5}"/>
                </a:ext>
                <a:ext uri="{C183D7F6-B498-43B3-948B-1728B52AA6E4}">
                  <adec:decorative xmlns:adec="http://schemas.microsoft.com/office/drawing/2017/decorative" val="1"/>
                </a:ext>
              </a:extLst>
            </p:cNvPr>
            <p:cNvCxnSpPr/>
            <p:nvPr userDrawn="1"/>
          </p:nvCxnSpPr>
          <p:spPr>
            <a:xfrm>
              <a:off x="2932096"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50130-2E7D-4DC0-8382-B3958A945077}"/>
                </a:ext>
                <a:ext uri="{C183D7F6-B498-43B3-948B-1728B52AA6E4}">
                  <adec:decorative xmlns:adec="http://schemas.microsoft.com/office/drawing/2017/decorative" val="1"/>
                </a:ext>
              </a:extLst>
            </p:cNvPr>
            <p:cNvCxnSpPr/>
            <p:nvPr userDrawn="1"/>
          </p:nvCxnSpPr>
          <p:spPr>
            <a:xfrm>
              <a:off x="4623736"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55D961-339B-49BE-9281-3A8E81953FBD}"/>
                </a:ext>
                <a:ext uri="{C183D7F6-B498-43B3-948B-1728B52AA6E4}">
                  <adec:decorative xmlns:adec="http://schemas.microsoft.com/office/drawing/2017/decorative" val="1"/>
                </a:ext>
              </a:extLst>
            </p:cNvPr>
            <p:cNvCxnSpPr/>
            <p:nvPr userDrawn="1"/>
          </p:nvCxnSpPr>
          <p:spPr>
            <a:xfrm>
              <a:off x="2932096"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6" name="Footer Placeholder 18">
            <a:extLst>
              <a:ext uri="{FF2B5EF4-FFF2-40B4-BE49-F238E27FC236}">
                <a16:creationId xmlns:a16="http://schemas.microsoft.com/office/drawing/2014/main" id="{D2BAF328-75D1-490D-BF37-96EE6C0843E2}"/>
              </a:ext>
            </a:extLst>
          </p:cNvPr>
          <p:cNvSpPr txBox="1">
            <a:spLocks/>
          </p:cNvSpPr>
          <p:nvPr userDrawn="1"/>
        </p:nvSpPr>
        <p:spPr>
          <a:xfrm>
            <a:off x="1243632" y="5641118"/>
            <a:ext cx="5068569" cy="310819"/>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dirty="0">
                <a:solidFill>
                  <a:schemeClr val="bg1"/>
                </a:solidFill>
              </a:rPr>
              <a:t>Sample Footer Text</a:t>
            </a:r>
          </a:p>
        </p:txBody>
      </p:sp>
      <p:sp>
        <p:nvSpPr>
          <p:cNvPr id="18" name="Slide Number Placeholder 21">
            <a:extLst>
              <a:ext uri="{FF2B5EF4-FFF2-40B4-BE49-F238E27FC236}">
                <a16:creationId xmlns:a16="http://schemas.microsoft.com/office/drawing/2014/main" id="{5A2A2B37-48E8-4C00-91B4-63F0C7AAE23F}"/>
              </a:ext>
            </a:extLst>
          </p:cNvPr>
          <p:cNvSpPr txBox="1">
            <a:spLocks/>
          </p:cNvSpPr>
          <p:nvPr userDrawn="1"/>
        </p:nvSpPr>
        <p:spPr>
          <a:xfrm>
            <a:off x="9443794" y="6392314"/>
            <a:ext cx="2111881" cy="228600"/>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fld id="{70B1FE82-5036-4003-B709-0840DA750BBE}" type="slidenum">
              <a:rPr lang="en-US" smtClean="0">
                <a:solidFill>
                  <a:srgbClr val="FFFFFF"/>
                </a:solidFill>
                <a:effectLst>
                  <a:outerShdw blurRad="50800" dist="38100" dir="2700000" algn="tl" rotWithShape="0">
                    <a:prstClr val="black">
                      <a:alpha val="43000"/>
                    </a:prstClr>
                  </a:outerShdw>
                </a:effectLst>
              </a:rPr>
              <a:pPr defTabSz="914400">
                <a:defRPr/>
              </a:pPr>
              <a:t>‹#›</a:t>
            </a:fld>
            <a:endParaRPr lang="en-US"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67632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74202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B0C2F6-1B8C-43CC-92A5-2D5502929FC9}"/>
              </a:ext>
              <a:ext uri="{C183D7F6-B498-43B3-948B-1728B52AA6E4}">
                <adec:decorative xmlns:adec="http://schemas.microsoft.com/office/drawing/2017/decorative" val="1"/>
              </a:ext>
            </a:extLst>
          </p:cNvPr>
          <p:cNvSpPr/>
          <p:nvPr userDrawn="1"/>
        </p:nvSpPr>
        <p:spPr>
          <a:xfrm>
            <a:off x="643349" y="648230"/>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2" name="Title 1">
            <a:extLst>
              <a:ext uri="{FF2B5EF4-FFF2-40B4-BE49-F238E27FC236}">
                <a16:creationId xmlns:a16="http://schemas.microsoft.com/office/drawing/2014/main" id="{16983D5E-8A96-4276-9D60-66D16276D065}"/>
              </a:ext>
            </a:extLst>
          </p:cNvPr>
          <p:cNvSpPr>
            <a:spLocks noGrp="1"/>
          </p:cNvSpPr>
          <p:nvPr>
            <p:ph type="title"/>
          </p:nvPr>
        </p:nvSpPr>
        <p:spPr>
          <a:xfrm>
            <a:off x="912628" y="1057275"/>
            <a:ext cx="10366743" cy="1235895"/>
          </a:xfrm>
        </p:spPr>
        <p:txBody>
          <a:bodyPr/>
          <a:lstStyle>
            <a:lvl1pPr algn="ctr">
              <a:defRPr>
                <a:solidFill>
                  <a:schemeClr val="bg1"/>
                </a:solidFill>
              </a:defRPr>
            </a:lvl1pPr>
          </a:lstStyle>
          <a:p>
            <a:r>
              <a:rPr lang="en-US" dirty="0"/>
              <a:t>Click to edit Master title style</a:t>
            </a:r>
          </a:p>
        </p:txBody>
      </p:sp>
      <p:sp>
        <p:nvSpPr>
          <p:cNvPr id="7" name="Rectangle 6">
            <a:extLst>
              <a:ext uri="{FF2B5EF4-FFF2-40B4-BE49-F238E27FC236}">
                <a16:creationId xmlns:a16="http://schemas.microsoft.com/office/drawing/2014/main" id="{FC4707CC-694D-4162-B68A-B7D9345B3F32}"/>
              </a:ext>
              <a:ext uri="{C183D7F6-B498-43B3-948B-1728B52AA6E4}">
                <adec:decorative xmlns:adec="http://schemas.microsoft.com/office/drawing/2017/decorative" val="1"/>
              </a:ext>
            </a:extLst>
          </p:cNvPr>
          <p:cNvSpPr/>
          <p:nvPr userDrawn="1"/>
        </p:nvSpPr>
        <p:spPr>
          <a:xfrm>
            <a:off x="806196" y="814657"/>
            <a:ext cx="10579608" cy="1664208"/>
          </a:xfrm>
          <a:prstGeom prst="rect">
            <a:avLst/>
          </a:prstGeom>
          <a:noFill/>
          <a:ln w="6350" cap="sq" cmpd="sng" algn="ctr">
            <a:solidFill>
              <a:schemeClr val="bg1"/>
            </a:solidFill>
            <a:prstDash val="solid"/>
            <a:miter lim="800000"/>
          </a:ln>
          <a:effectLst/>
        </p:spPr>
      </p:sp>
      <p:sp>
        <p:nvSpPr>
          <p:cNvPr id="21" name="Picture Placeholder 20">
            <a:extLst>
              <a:ext uri="{FF2B5EF4-FFF2-40B4-BE49-F238E27FC236}">
                <a16:creationId xmlns:a16="http://schemas.microsoft.com/office/drawing/2014/main" id="{079F8F29-0E9E-49F7-93F4-FCC8C82EE115}"/>
              </a:ext>
            </a:extLst>
          </p:cNvPr>
          <p:cNvSpPr>
            <a:spLocks noGrp="1"/>
          </p:cNvSpPr>
          <p:nvPr>
            <p:ph type="pic" sz="quarter" idx="13"/>
          </p:nvPr>
        </p:nvSpPr>
        <p:spPr>
          <a:xfrm>
            <a:off x="609600" y="2884815"/>
            <a:ext cx="2279650" cy="2552700"/>
          </a:xfrm>
        </p:spPr>
        <p:txBody>
          <a:bodyPr/>
          <a:lstStyle/>
          <a:p>
            <a:endParaRPr lang="en-US" dirty="0"/>
          </a:p>
        </p:txBody>
      </p:sp>
      <p:sp>
        <p:nvSpPr>
          <p:cNvPr id="25" name="Text Placeholder 27">
            <a:extLst>
              <a:ext uri="{FF2B5EF4-FFF2-40B4-BE49-F238E27FC236}">
                <a16:creationId xmlns:a16="http://schemas.microsoft.com/office/drawing/2014/main" id="{9925214F-17A5-4C60-AADE-6A1BC129895C}"/>
              </a:ext>
            </a:extLst>
          </p:cNvPr>
          <p:cNvSpPr>
            <a:spLocks noGrp="1"/>
          </p:cNvSpPr>
          <p:nvPr>
            <p:ph type="body" sz="quarter" idx="17"/>
          </p:nvPr>
        </p:nvSpPr>
        <p:spPr>
          <a:xfrm>
            <a:off x="609599" y="5635244"/>
            <a:ext cx="2279649" cy="350292"/>
          </a:xfrm>
        </p:spPr>
        <p:txBody>
          <a:bodyPr>
            <a:normAutofit/>
          </a:bodyPr>
          <a:lstStyle>
            <a:lvl1pPr marL="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6" name="Text Placeholder 27">
            <a:extLst>
              <a:ext uri="{FF2B5EF4-FFF2-40B4-BE49-F238E27FC236}">
                <a16:creationId xmlns:a16="http://schemas.microsoft.com/office/drawing/2014/main" id="{10700E3A-7CD7-4A3D-BA94-0E5BCAC92A8A}"/>
              </a:ext>
            </a:extLst>
          </p:cNvPr>
          <p:cNvSpPr>
            <a:spLocks noGrp="1"/>
          </p:cNvSpPr>
          <p:nvPr>
            <p:ph type="body" sz="quarter" idx="18"/>
          </p:nvPr>
        </p:nvSpPr>
        <p:spPr>
          <a:xfrm>
            <a:off x="609599" y="5912412"/>
            <a:ext cx="2279649" cy="350292"/>
          </a:xfrm>
        </p:spPr>
        <p:txBody>
          <a:bodyPr>
            <a:noAutofit/>
          </a:bodyPr>
          <a:lstStyle>
            <a:lvl1pPr marL="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2" name="Picture Placeholder 20">
            <a:extLst>
              <a:ext uri="{FF2B5EF4-FFF2-40B4-BE49-F238E27FC236}">
                <a16:creationId xmlns:a16="http://schemas.microsoft.com/office/drawing/2014/main" id="{2E6EB481-2A99-4088-95C0-0D5BAFDFF02F}"/>
              </a:ext>
            </a:extLst>
          </p:cNvPr>
          <p:cNvSpPr>
            <a:spLocks noGrp="1"/>
          </p:cNvSpPr>
          <p:nvPr>
            <p:ph type="pic" sz="quarter" idx="14"/>
          </p:nvPr>
        </p:nvSpPr>
        <p:spPr>
          <a:xfrm>
            <a:off x="3496066" y="2884815"/>
            <a:ext cx="2279650" cy="2552700"/>
          </a:xfrm>
        </p:spPr>
        <p:txBody>
          <a:bodyPr/>
          <a:lstStyle/>
          <a:p>
            <a:endParaRPr lang="en-US" dirty="0"/>
          </a:p>
        </p:txBody>
      </p:sp>
      <p:sp>
        <p:nvSpPr>
          <p:cNvPr id="27" name="Text Placeholder 27">
            <a:extLst>
              <a:ext uri="{FF2B5EF4-FFF2-40B4-BE49-F238E27FC236}">
                <a16:creationId xmlns:a16="http://schemas.microsoft.com/office/drawing/2014/main" id="{4097BC1F-331F-4D57-993D-EFBB792275DD}"/>
              </a:ext>
            </a:extLst>
          </p:cNvPr>
          <p:cNvSpPr>
            <a:spLocks noGrp="1"/>
          </p:cNvSpPr>
          <p:nvPr>
            <p:ph type="body" sz="quarter" idx="19"/>
          </p:nvPr>
        </p:nvSpPr>
        <p:spPr>
          <a:xfrm>
            <a:off x="3496067" y="5635244"/>
            <a:ext cx="2279649" cy="350292"/>
          </a:xfrm>
        </p:spPr>
        <p:txBody>
          <a:bodyPr>
            <a:normAutofit/>
          </a:bodyPr>
          <a:lstStyle>
            <a:lvl1pPr marL="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8" name="Text Placeholder 27">
            <a:extLst>
              <a:ext uri="{FF2B5EF4-FFF2-40B4-BE49-F238E27FC236}">
                <a16:creationId xmlns:a16="http://schemas.microsoft.com/office/drawing/2014/main" id="{DCC61962-73A1-4768-8408-43E07ED2C1AB}"/>
              </a:ext>
            </a:extLst>
          </p:cNvPr>
          <p:cNvSpPr>
            <a:spLocks noGrp="1"/>
          </p:cNvSpPr>
          <p:nvPr>
            <p:ph type="body" sz="quarter" idx="20"/>
          </p:nvPr>
        </p:nvSpPr>
        <p:spPr>
          <a:xfrm>
            <a:off x="3496067" y="5912412"/>
            <a:ext cx="2279649" cy="350292"/>
          </a:xfrm>
        </p:spPr>
        <p:txBody>
          <a:bodyPr>
            <a:noAutofit/>
          </a:bodyPr>
          <a:lstStyle>
            <a:lvl1pPr marL="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6" name="Footer Placeholder 4">
            <a:extLst>
              <a:ext uri="{FF2B5EF4-FFF2-40B4-BE49-F238E27FC236}">
                <a16:creationId xmlns:a16="http://schemas.microsoft.com/office/drawing/2014/main" id="{8013A142-804D-471C-B2DD-DEC1B8C58502}"/>
              </a:ext>
            </a:extLst>
          </p:cNvPr>
          <p:cNvSpPr>
            <a:spLocks noGrp="1"/>
          </p:cNvSpPr>
          <p:nvPr>
            <p:ph type="ftr" sz="quarter" idx="11"/>
          </p:nvPr>
        </p:nvSpPr>
        <p:spPr>
          <a:xfrm>
            <a:off x="639095" y="6296388"/>
            <a:ext cx="5816600" cy="365760"/>
          </a:xfrm>
        </p:spPr>
        <p:txBody>
          <a:bodyPr/>
          <a:lstStyle/>
          <a:p>
            <a:r>
              <a:rPr lang="en-US"/>
              <a:t>Sample Footer Text</a:t>
            </a:r>
            <a:endParaRPr lang="en-US" dirty="0"/>
          </a:p>
        </p:txBody>
      </p:sp>
      <p:sp>
        <p:nvSpPr>
          <p:cNvPr id="23" name="Picture Placeholder 20">
            <a:extLst>
              <a:ext uri="{FF2B5EF4-FFF2-40B4-BE49-F238E27FC236}">
                <a16:creationId xmlns:a16="http://schemas.microsoft.com/office/drawing/2014/main" id="{A231814F-4139-4547-9058-18BF9C9E8833}"/>
              </a:ext>
            </a:extLst>
          </p:cNvPr>
          <p:cNvSpPr>
            <a:spLocks noGrp="1"/>
          </p:cNvSpPr>
          <p:nvPr>
            <p:ph type="pic" sz="quarter" idx="15"/>
          </p:nvPr>
        </p:nvSpPr>
        <p:spPr>
          <a:xfrm>
            <a:off x="6382532" y="2884815"/>
            <a:ext cx="2279650" cy="2552700"/>
          </a:xfrm>
        </p:spPr>
        <p:txBody>
          <a:bodyPr/>
          <a:lstStyle/>
          <a:p>
            <a:endParaRPr lang="en-US" dirty="0"/>
          </a:p>
        </p:txBody>
      </p:sp>
      <p:sp>
        <p:nvSpPr>
          <p:cNvPr id="29" name="Text Placeholder 27">
            <a:extLst>
              <a:ext uri="{FF2B5EF4-FFF2-40B4-BE49-F238E27FC236}">
                <a16:creationId xmlns:a16="http://schemas.microsoft.com/office/drawing/2014/main" id="{A6CD17BC-BF82-4EF5-8F4B-8D615A2FD248}"/>
              </a:ext>
            </a:extLst>
          </p:cNvPr>
          <p:cNvSpPr>
            <a:spLocks noGrp="1"/>
          </p:cNvSpPr>
          <p:nvPr>
            <p:ph type="body" sz="quarter" idx="21"/>
          </p:nvPr>
        </p:nvSpPr>
        <p:spPr>
          <a:xfrm>
            <a:off x="6382535" y="5635244"/>
            <a:ext cx="2279649" cy="350292"/>
          </a:xfrm>
        </p:spPr>
        <p:txBody>
          <a:bodyPr>
            <a:normAutofit/>
          </a:bodyPr>
          <a:lstStyle>
            <a:lvl1pPr marL="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0" name="Text Placeholder 27">
            <a:extLst>
              <a:ext uri="{FF2B5EF4-FFF2-40B4-BE49-F238E27FC236}">
                <a16:creationId xmlns:a16="http://schemas.microsoft.com/office/drawing/2014/main" id="{CA5F4D35-7EF1-463D-8005-F3950B654127}"/>
              </a:ext>
            </a:extLst>
          </p:cNvPr>
          <p:cNvSpPr>
            <a:spLocks noGrp="1"/>
          </p:cNvSpPr>
          <p:nvPr>
            <p:ph type="body" sz="quarter" idx="22"/>
          </p:nvPr>
        </p:nvSpPr>
        <p:spPr>
          <a:xfrm>
            <a:off x="6382535" y="5912412"/>
            <a:ext cx="2279649" cy="350292"/>
          </a:xfrm>
        </p:spPr>
        <p:txBody>
          <a:bodyPr>
            <a:noAutofit/>
          </a:bodyPr>
          <a:lstStyle>
            <a:lvl1pPr marL="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4" name="Picture Placeholder 20">
            <a:extLst>
              <a:ext uri="{FF2B5EF4-FFF2-40B4-BE49-F238E27FC236}">
                <a16:creationId xmlns:a16="http://schemas.microsoft.com/office/drawing/2014/main" id="{6CDB3226-AAE1-4106-A166-12BCFA73DA18}"/>
              </a:ext>
            </a:extLst>
          </p:cNvPr>
          <p:cNvSpPr>
            <a:spLocks noGrp="1"/>
          </p:cNvSpPr>
          <p:nvPr>
            <p:ph type="pic" sz="quarter" idx="16"/>
          </p:nvPr>
        </p:nvSpPr>
        <p:spPr>
          <a:xfrm>
            <a:off x="9269001" y="2884815"/>
            <a:ext cx="2279650" cy="2552700"/>
          </a:xfrm>
        </p:spPr>
        <p:txBody>
          <a:bodyPr/>
          <a:lstStyle/>
          <a:p>
            <a:endParaRPr lang="en-US" dirty="0"/>
          </a:p>
        </p:txBody>
      </p:sp>
      <p:sp>
        <p:nvSpPr>
          <p:cNvPr id="31" name="Text Placeholder 27">
            <a:extLst>
              <a:ext uri="{FF2B5EF4-FFF2-40B4-BE49-F238E27FC236}">
                <a16:creationId xmlns:a16="http://schemas.microsoft.com/office/drawing/2014/main" id="{C3CD8083-90C5-4685-A286-1A99E5DC3125}"/>
              </a:ext>
            </a:extLst>
          </p:cNvPr>
          <p:cNvSpPr>
            <a:spLocks noGrp="1"/>
          </p:cNvSpPr>
          <p:nvPr>
            <p:ph type="body" sz="quarter" idx="23"/>
          </p:nvPr>
        </p:nvSpPr>
        <p:spPr>
          <a:xfrm>
            <a:off x="9269002" y="5635244"/>
            <a:ext cx="2279649" cy="350292"/>
          </a:xfrm>
        </p:spPr>
        <p:txBody>
          <a:bodyPr>
            <a:normAutofit/>
          </a:bodyPr>
          <a:lstStyle>
            <a:lvl1pPr marL="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2" name="Text Placeholder 27">
            <a:extLst>
              <a:ext uri="{FF2B5EF4-FFF2-40B4-BE49-F238E27FC236}">
                <a16:creationId xmlns:a16="http://schemas.microsoft.com/office/drawing/2014/main" id="{5FB222BC-D05B-4E76-A0DC-25657322AF84}"/>
              </a:ext>
            </a:extLst>
          </p:cNvPr>
          <p:cNvSpPr>
            <a:spLocks noGrp="1"/>
          </p:cNvSpPr>
          <p:nvPr>
            <p:ph type="body" sz="quarter" idx="24"/>
          </p:nvPr>
        </p:nvSpPr>
        <p:spPr>
          <a:xfrm>
            <a:off x="9269002" y="5912412"/>
            <a:ext cx="2279649" cy="350292"/>
          </a:xfrm>
        </p:spPr>
        <p:txBody>
          <a:bodyPr>
            <a:noAutofit/>
          </a:bodyPr>
          <a:lstStyle>
            <a:lvl1pPr marL="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cxnSp>
        <p:nvCxnSpPr>
          <p:cNvPr id="9" name="Straight Connector 8">
            <a:extLst>
              <a:ext uri="{FF2B5EF4-FFF2-40B4-BE49-F238E27FC236}">
                <a16:creationId xmlns:a16="http://schemas.microsoft.com/office/drawing/2014/main" id="{4D6FBB75-8D79-4225-A448-37C04F053D3B}"/>
              </a:ext>
              <a:ext uri="{C183D7F6-B498-43B3-948B-1728B52AA6E4}">
                <adec:decorative xmlns:adec="http://schemas.microsoft.com/office/drawing/2017/decorative" val="1"/>
              </a:ext>
            </a:extLst>
          </p:cNvPr>
          <p:cNvCxnSpPr/>
          <p:nvPr userDrawn="1"/>
        </p:nvCxnSpPr>
        <p:spPr>
          <a:xfrm>
            <a:off x="3192658" y="33106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C41CC5-2A7C-4774-98CE-C7212DFDCC08}"/>
              </a:ext>
              <a:ext uri="{C183D7F6-B498-43B3-948B-1728B52AA6E4}">
                <adec:decorative xmlns:adec="http://schemas.microsoft.com/office/drawing/2017/decorative" val="1"/>
              </a:ext>
            </a:extLst>
          </p:cNvPr>
          <p:cNvCxnSpPr/>
          <p:nvPr userDrawn="1"/>
        </p:nvCxnSpPr>
        <p:spPr>
          <a:xfrm>
            <a:off x="6079124" y="33106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861725-0EF3-4133-B06C-063F42B11115}"/>
              </a:ext>
              <a:ext uri="{C183D7F6-B498-43B3-948B-1728B52AA6E4}">
                <adec:decorative xmlns:adec="http://schemas.microsoft.com/office/drawing/2017/decorative" val="1"/>
              </a:ext>
            </a:extLst>
          </p:cNvPr>
          <p:cNvCxnSpPr/>
          <p:nvPr userDrawn="1"/>
        </p:nvCxnSpPr>
        <p:spPr>
          <a:xfrm>
            <a:off x="8965590" y="33106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Date Placeholder 3">
            <a:extLst>
              <a:ext uri="{FF2B5EF4-FFF2-40B4-BE49-F238E27FC236}">
                <a16:creationId xmlns:a16="http://schemas.microsoft.com/office/drawing/2014/main" id="{7FDBCC4A-1C49-4C93-AD45-AD78087E23D6}"/>
              </a:ext>
            </a:extLst>
          </p:cNvPr>
          <p:cNvSpPr txBox="1">
            <a:spLocks/>
          </p:cNvSpPr>
          <p:nvPr userDrawn="1"/>
        </p:nvSpPr>
        <p:spPr>
          <a:xfrm>
            <a:off x="7684497" y="6296388"/>
            <a:ext cx="2893045" cy="365760"/>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20XX</a:t>
            </a:r>
          </a:p>
        </p:txBody>
      </p:sp>
      <p:sp>
        <p:nvSpPr>
          <p:cNvPr id="37" name="Slide Number Placeholder 5">
            <a:extLst>
              <a:ext uri="{FF2B5EF4-FFF2-40B4-BE49-F238E27FC236}">
                <a16:creationId xmlns:a16="http://schemas.microsoft.com/office/drawing/2014/main" id="{5EB09A52-50AB-4593-BCB7-23D4AEC88507}"/>
              </a:ext>
            </a:extLst>
          </p:cNvPr>
          <p:cNvSpPr>
            <a:spLocks noGrp="1"/>
          </p:cNvSpPr>
          <p:nvPr userDrawn="1">
            <p:ph type="sldNum" sz="quarter" idx="12"/>
          </p:nvPr>
        </p:nvSpPr>
        <p:spPr>
          <a:xfrm>
            <a:off x="10537721" y="6286556"/>
            <a:ext cx="838200" cy="365760"/>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75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4A46BB-9B50-4F09-9059-DA78048129D4}"/>
              </a:ext>
            </a:extLst>
          </p:cNvPr>
          <p:cNvSpPr/>
          <p:nvPr userDrawn="1"/>
        </p:nvSpPr>
        <p:spPr>
          <a:xfrm>
            <a:off x="5695067" y="1808532"/>
            <a:ext cx="5452527" cy="3240936"/>
          </a:xfrm>
          <a:prstGeom prst="rect">
            <a:avLst/>
          </a:prstGeom>
          <a:solidFill>
            <a:schemeClr val="tx1">
              <a:lumMod val="75000"/>
              <a:lumOff val="25000"/>
            </a:schemeClr>
          </a:solidFill>
          <a:ln w="6350" cap="sq" cmpd="sng" algn="ctr">
            <a:noFill/>
            <a:prstDash val="solid"/>
            <a:miter lim="800000"/>
          </a:ln>
          <a:effectLst/>
        </p:spPr>
      </p:sp>
      <p:sp>
        <p:nvSpPr>
          <p:cNvPr id="2" name="Title 1">
            <a:extLst>
              <a:ext uri="{FF2B5EF4-FFF2-40B4-BE49-F238E27FC236}">
                <a16:creationId xmlns:a16="http://schemas.microsoft.com/office/drawing/2014/main" id="{AF26F410-6A1D-427A-8C06-A0023004F50B}"/>
              </a:ext>
            </a:extLst>
          </p:cNvPr>
          <p:cNvSpPr>
            <a:spLocks noGrp="1"/>
          </p:cNvSpPr>
          <p:nvPr>
            <p:ph type="title"/>
          </p:nvPr>
        </p:nvSpPr>
        <p:spPr>
          <a:xfrm>
            <a:off x="6033793" y="2735221"/>
            <a:ext cx="4775075" cy="851219"/>
          </a:xfrm>
        </p:spPr>
        <p:txBody>
          <a:bodyPr/>
          <a:lstStyle>
            <a:lvl1pPr algn="ctr">
              <a:defRPr>
                <a:solidFill>
                  <a:schemeClr val="bg1"/>
                </a:solidFill>
              </a:defRPr>
            </a:lvl1pPr>
          </a:lstStyle>
          <a:p>
            <a:r>
              <a:rPr lang="en-US" dirty="0"/>
              <a:t>Click to edit</a:t>
            </a:r>
          </a:p>
        </p:txBody>
      </p:sp>
      <p:sp>
        <p:nvSpPr>
          <p:cNvPr id="7" name="Rectangle 6">
            <a:extLst>
              <a:ext uri="{FF2B5EF4-FFF2-40B4-BE49-F238E27FC236}">
                <a16:creationId xmlns:a16="http://schemas.microsoft.com/office/drawing/2014/main" id="{7DDF1FF2-5B9A-4BE9-AD3C-F215F0D25F7A}"/>
              </a:ext>
            </a:extLst>
          </p:cNvPr>
          <p:cNvSpPr/>
          <p:nvPr userDrawn="1"/>
        </p:nvSpPr>
        <p:spPr>
          <a:xfrm>
            <a:off x="5861010" y="1975104"/>
            <a:ext cx="5120640" cy="2907792"/>
          </a:xfrm>
          <a:prstGeom prst="rect">
            <a:avLst/>
          </a:prstGeom>
          <a:noFill/>
          <a:ln w="6350" cap="sq" cmpd="sng" algn="ctr">
            <a:solidFill>
              <a:schemeClr val="bg1"/>
            </a:solidFill>
            <a:prstDash val="solid"/>
            <a:miter lim="800000"/>
          </a:ln>
          <a:effectLst>
            <a:softEdge rad="0"/>
          </a:effectLst>
        </p:spPr>
      </p:sp>
      <p:sp>
        <p:nvSpPr>
          <p:cNvPr id="9" name="Subtitle 2">
            <a:extLst>
              <a:ext uri="{FF2B5EF4-FFF2-40B4-BE49-F238E27FC236}">
                <a16:creationId xmlns:a16="http://schemas.microsoft.com/office/drawing/2014/main" id="{04FC6A22-F9EC-4E20-B9CC-F012FA8E4C27}"/>
              </a:ext>
            </a:extLst>
          </p:cNvPr>
          <p:cNvSpPr>
            <a:spLocks noGrp="1"/>
          </p:cNvSpPr>
          <p:nvPr>
            <p:ph type="subTitle" idx="1"/>
          </p:nvPr>
        </p:nvSpPr>
        <p:spPr>
          <a:xfrm>
            <a:off x="6033793" y="3995988"/>
            <a:ext cx="4775075" cy="559656"/>
          </a:xfrm>
        </p:spPr>
        <p:txBody>
          <a:bodyPr/>
          <a:lstStyle>
            <a:lvl1pPr marL="0" indent="0" algn="ctr">
              <a:buNone/>
              <a:defRPr>
                <a:solidFill>
                  <a:schemeClr val="bg1"/>
                </a:solidFill>
              </a:defRPr>
            </a:lvl1pPr>
          </a:lstStyle>
          <a:p>
            <a:r>
              <a:rPr lang="en-US" dirty="0">
                <a:solidFill>
                  <a:schemeClr val="tx1"/>
                </a:solidFill>
              </a:rPr>
              <a:t>Subtitle</a:t>
            </a:r>
          </a:p>
        </p:txBody>
      </p:sp>
      <p:sp>
        <p:nvSpPr>
          <p:cNvPr id="10" name="Date Placeholder 17">
            <a:extLst>
              <a:ext uri="{FF2B5EF4-FFF2-40B4-BE49-F238E27FC236}">
                <a16:creationId xmlns:a16="http://schemas.microsoft.com/office/drawing/2014/main" id="{ABF19E1F-D7E9-4D44-9873-8D8DDC338F7E}"/>
              </a:ext>
            </a:extLst>
          </p:cNvPr>
          <p:cNvSpPr txBox="1">
            <a:spLocks/>
          </p:cNvSpPr>
          <p:nvPr userDrawn="1"/>
        </p:nvSpPr>
        <p:spPr>
          <a:xfrm>
            <a:off x="7369770" y="2040249"/>
            <a:ext cx="2103120" cy="315209"/>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dirty="0">
                <a:solidFill>
                  <a:schemeClr val="bg1"/>
                </a:solidFill>
              </a:rPr>
              <a:t>20XX</a:t>
            </a:r>
          </a:p>
        </p:txBody>
      </p:sp>
      <p:sp>
        <p:nvSpPr>
          <p:cNvPr id="22" name="Picture Placeholder 21">
            <a:extLst>
              <a:ext uri="{FF2B5EF4-FFF2-40B4-BE49-F238E27FC236}">
                <a16:creationId xmlns:a16="http://schemas.microsoft.com/office/drawing/2014/main" id="{93C72E99-B7BE-4F82-AD93-38765570DB39}"/>
              </a:ext>
            </a:extLst>
          </p:cNvPr>
          <p:cNvSpPr>
            <a:spLocks noGrp="1"/>
          </p:cNvSpPr>
          <p:nvPr>
            <p:ph type="pic" sz="quarter" idx="10"/>
          </p:nvPr>
        </p:nvSpPr>
        <p:spPr>
          <a:xfrm>
            <a:off x="0" y="0"/>
            <a:ext cx="12192000" cy="6858000"/>
          </a:xfrm>
          <a:custGeom>
            <a:avLst/>
            <a:gdLst>
              <a:gd name="connsiteX0" fmla="*/ 5695067 w 12192000"/>
              <a:gd name="connsiteY0" fmla="*/ 1808532 h 6858000"/>
              <a:gd name="connsiteX1" fmla="*/ 5695067 w 12192000"/>
              <a:gd name="connsiteY1" fmla="*/ 5049468 h 6858000"/>
              <a:gd name="connsiteX2" fmla="*/ 11147594 w 12192000"/>
              <a:gd name="connsiteY2" fmla="*/ 5049468 h 6858000"/>
              <a:gd name="connsiteX3" fmla="*/ 11147594 w 12192000"/>
              <a:gd name="connsiteY3" fmla="*/ 180853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695067" y="1808532"/>
                </a:moveTo>
                <a:lnTo>
                  <a:pt x="5695067" y="5049468"/>
                </a:lnTo>
                <a:lnTo>
                  <a:pt x="11147594" y="5049468"/>
                </a:lnTo>
                <a:lnTo>
                  <a:pt x="11147594" y="1808532"/>
                </a:lnTo>
                <a:close/>
                <a:moveTo>
                  <a:pt x="0" y="0"/>
                </a:moveTo>
                <a:lnTo>
                  <a:pt x="12192000" y="0"/>
                </a:lnTo>
                <a:lnTo>
                  <a:pt x="12192000" y="6858000"/>
                </a:lnTo>
                <a:lnTo>
                  <a:pt x="0" y="6858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264654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mmary">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9982C2-1320-41E5-A31C-D8DA5C8A462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563FB1-76A9-4E53-9493-2B8680D68662}"/>
              </a:ext>
              <a:ext uri="{C183D7F6-B498-43B3-948B-1728B52AA6E4}">
                <adec:decorative xmlns:adec="http://schemas.microsoft.com/office/drawing/2017/decorative" val="1"/>
              </a:ext>
            </a:extLst>
          </p:cNvPr>
          <p:cNvSpPr/>
          <p:nvPr userDrawn="1"/>
        </p:nvSpPr>
        <p:spPr>
          <a:xfrm>
            <a:off x="4448" y="0"/>
            <a:ext cx="4651122" cy="6858000"/>
          </a:xfrm>
          <a:prstGeom prst="rect">
            <a:avLst/>
          </a:prstGeom>
          <a:solidFill>
            <a:schemeClr val="tx1"/>
          </a:solidFill>
          <a:ln>
            <a:noFill/>
          </a:ln>
          <a:effectLst>
            <a:innerShdw blurRad="63500" dist="3175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C8F116A-4F5C-40E2-836F-919B8B939AD2}"/>
              </a:ext>
              <a:ext uri="{C183D7F6-B498-43B3-948B-1728B52AA6E4}">
                <adec:decorative xmlns:adec="http://schemas.microsoft.com/office/drawing/2017/decorative" val="1"/>
              </a:ext>
            </a:extLst>
          </p:cNvPr>
          <p:cNvSpPr/>
          <p:nvPr userDrawn="1"/>
        </p:nvSpPr>
        <p:spPr>
          <a:xfrm>
            <a:off x="1272" y="4123592"/>
            <a:ext cx="4654296" cy="9144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027D978-81FB-4612-81AA-B7123E0D5B0C}"/>
              </a:ext>
              <a:ext uri="{C183D7F6-B498-43B3-948B-1728B52AA6E4}">
                <adec:decorative xmlns:adec="http://schemas.microsoft.com/office/drawing/2017/decorative" val="1"/>
              </a:ext>
            </a:extLst>
          </p:cNvPr>
          <p:cNvSpPr/>
          <p:nvPr userDrawn="1"/>
        </p:nvSpPr>
        <p:spPr>
          <a:xfrm>
            <a:off x="2284289" y="0"/>
            <a:ext cx="91440" cy="420624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0DC717-7560-4850-A68A-A881C97F3711}"/>
              </a:ext>
              <a:ext uri="{C183D7F6-B498-43B3-948B-1728B52AA6E4}">
                <adec:decorative xmlns:adec="http://schemas.microsoft.com/office/drawing/2017/decorative" val="1"/>
              </a:ext>
            </a:extLst>
          </p:cNvPr>
          <p:cNvSpPr/>
          <p:nvPr userDrawn="1"/>
        </p:nvSpPr>
        <p:spPr>
          <a:xfrm>
            <a:off x="2284289" y="2057400"/>
            <a:ext cx="2377440" cy="9144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F22527-F181-4C80-9977-C9894355CA8D}"/>
              </a:ext>
              <a:ext uri="{C183D7F6-B498-43B3-948B-1728B52AA6E4}">
                <adec:decorative xmlns:adec="http://schemas.microsoft.com/office/drawing/2017/decorative" val="1"/>
              </a:ext>
            </a:extLst>
          </p:cNvPr>
          <p:cNvSpPr/>
          <p:nvPr userDrawn="1"/>
        </p:nvSpPr>
        <p:spPr>
          <a:xfrm>
            <a:off x="5614028" y="971453"/>
            <a:ext cx="5623560" cy="4910328"/>
          </a:xfrm>
          <a:prstGeom prst="rect">
            <a:avLst/>
          </a:prstGeom>
          <a:noFill/>
          <a:ln w="6350" cap="sq" cmpd="sng" algn="ctr">
            <a:solidFill>
              <a:schemeClr val="bg1">
                <a:lumMod val="75000"/>
                <a:lumOff val="25000"/>
              </a:schemeClr>
            </a:solidFill>
            <a:prstDash val="solid"/>
            <a:miter lim="800000"/>
          </a:ln>
          <a:effectLst/>
        </p:spPr>
      </p:sp>
      <p:sp>
        <p:nvSpPr>
          <p:cNvPr id="16" name="Rectangle 15">
            <a:extLst>
              <a:ext uri="{FF2B5EF4-FFF2-40B4-BE49-F238E27FC236}">
                <a16:creationId xmlns:a16="http://schemas.microsoft.com/office/drawing/2014/main" id="{7CABAC30-6A2F-4907-8502-17DF9AEEE9CD}"/>
              </a:ext>
              <a:ext uri="{C183D7F6-B498-43B3-948B-1728B52AA6E4}">
                <adec:decorative xmlns:adec="http://schemas.microsoft.com/office/drawing/2017/decorative" val="1"/>
              </a:ext>
            </a:extLst>
          </p:cNvPr>
          <p:cNvSpPr/>
          <p:nvPr userDrawn="1"/>
        </p:nvSpPr>
        <p:spPr>
          <a:xfrm>
            <a:off x="5448300" y="806861"/>
            <a:ext cx="5955017" cy="523951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2" name="Title 1">
            <a:extLst>
              <a:ext uri="{FF2B5EF4-FFF2-40B4-BE49-F238E27FC236}">
                <a16:creationId xmlns:a16="http://schemas.microsoft.com/office/drawing/2014/main" id="{603C9F96-79A7-44FA-A7FE-C0675B9967FC}"/>
              </a:ext>
            </a:extLst>
          </p:cNvPr>
          <p:cNvSpPr>
            <a:spLocks noGrp="1"/>
          </p:cNvSpPr>
          <p:nvPr>
            <p:ph type="title"/>
          </p:nvPr>
        </p:nvSpPr>
        <p:spPr>
          <a:xfrm>
            <a:off x="5867401" y="1290294"/>
            <a:ext cx="5116286" cy="1371600"/>
          </a:xfrm>
        </p:spPr>
        <p:txBody>
          <a:bodyPr/>
          <a:lstStyle>
            <a:lvl1pPr algn="ctr">
              <a:defRPr>
                <a:solidFill>
                  <a:schemeClr val="bg1"/>
                </a:solidFill>
              </a:defRPr>
            </a:lvl1pPr>
          </a:lstStyle>
          <a:p>
            <a:r>
              <a:rPr lang="en-US" dirty="0"/>
              <a:t>Click to edit Master title style</a:t>
            </a:r>
          </a:p>
        </p:txBody>
      </p:sp>
      <p:sp>
        <p:nvSpPr>
          <p:cNvPr id="18" name="Subtitle 2">
            <a:extLst>
              <a:ext uri="{FF2B5EF4-FFF2-40B4-BE49-F238E27FC236}">
                <a16:creationId xmlns:a16="http://schemas.microsoft.com/office/drawing/2014/main" id="{D72D6334-ED49-4D79-AAC2-10DCFF6D6651}"/>
              </a:ext>
            </a:extLst>
          </p:cNvPr>
          <p:cNvSpPr>
            <a:spLocks noGrp="1"/>
          </p:cNvSpPr>
          <p:nvPr>
            <p:ph type="subTitle" idx="1"/>
          </p:nvPr>
        </p:nvSpPr>
        <p:spPr>
          <a:xfrm>
            <a:off x="5867401" y="2980736"/>
            <a:ext cx="5116286" cy="2712494"/>
          </a:xfrm>
        </p:spPr>
        <p:txBody>
          <a:bodyPr>
            <a:normAutofit/>
          </a:bodyPr>
          <a:lstStyle>
            <a:lvl1pPr marL="0" indent="0" algn="ctr">
              <a:buNone/>
              <a:defRPr>
                <a:solidFill>
                  <a:schemeClr val="bg1">
                    <a:lumMod val="85000"/>
                    <a:lumOff val="15000"/>
                  </a:schemeClr>
                </a:solidFill>
              </a:defRPr>
            </a:lvl1pPr>
          </a:lstStyle>
          <a:p>
            <a:endParaRPr lang="en-US" sz="1800" dirty="0">
              <a:solidFill>
                <a:schemeClr val="bg1">
                  <a:lumMod val="85000"/>
                  <a:lumOff val="15000"/>
                </a:schemeClr>
              </a:solidFill>
            </a:endParaRPr>
          </a:p>
        </p:txBody>
      </p:sp>
      <p:sp>
        <p:nvSpPr>
          <p:cNvPr id="12" name="Date Placeholder 3">
            <a:extLst>
              <a:ext uri="{FF2B5EF4-FFF2-40B4-BE49-F238E27FC236}">
                <a16:creationId xmlns:a16="http://schemas.microsoft.com/office/drawing/2014/main" id="{0FE3A1CC-4DE8-4FC6-839D-CD3607B8D426}"/>
              </a:ext>
            </a:extLst>
          </p:cNvPr>
          <p:cNvSpPr txBox="1">
            <a:spLocks/>
          </p:cNvSpPr>
          <p:nvPr userDrawn="1"/>
        </p:nvSpPr>
        <p:spPr>
          <a:xfrm>
            <a:off x="7048099" y="302355"/>
            <a:ext cx="2743200" cy="350785"/>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20XX</a:t>
            </a:r>
          </a:p>
        </p:txBody>
      </p:sp>
      <p:sp>
        <p:nvSpPr>
          <p:cNvPr id="22" name="Picture Placeholder 21">
            <a:extLst>
              <a:ext uri="{FF2B5EF4-FFF2-40B4-BE49-F238E27FC236}">
                <a16:creationId xmlns:a16="http://schemas.microsoft.com/office/drawing/2014/main" id="{C9E9A7CA-EE9C-4648-8016-1852440461F5}"/>
              </a:ext>
            </a:extLst>
          </p:cNvPr>
          <p:cNvSpPr>
            <a:spLocks noGrp="1"/>
          </p:cNvSpPr>
          <p:nvPr>
            <p:ph type="pic" sz="quarter" idx="13"/>
          </p:nvPr>
        </p:nvSpPr>
        <p:spPr>
          <a:xfrm>
            <a:off x="325438" y="326697"/>
            <a:ext cx="1636712" cy="3475163"/>
          </a:xfrm>
        </p:spPr>
        <p:txBody>
          <a:bodyPr/>
          <a:lstStyle/>
          <a:p>
            <a:endParaRPr lang="en-US" dirty="0"/>
          </a:p>
        </p:txBody>
      </p:sp>
      <p:sp>
        <p:nvSpPr>
          <p:cNvPr id="26" name="Picture Placeholder 25">
            <a:extLst>
              <a:ext uri="{FF2B5EF4-FFF2-40B4-BE49-F238E27FC236}">
                <a16:creationId xmlns:a16="http://schemas.microsoft.com/office/drawing/2014/main" id="{F4561B6B-E204-4CF0-AD12-ED21B3940F53}"/>
              </a:ext>
            </a:extLst>
          </p:cNvPr>
          <p:cNvSpPr>
            <a:spLocks noGrp="1"/>
          </p:cNvSpPr>
          <p:nvPr>
            <p:ph type="pic" sz="quarter" idx="15"/>
          </p:nvPr>
        </p:nvSpPr>
        <p:spPr>
          <a:xfrm>
            <a:off x="2709863" y="329773"/>
            <a:ext cx="1614487" cy="1394251"/>
          </a:xfrm>
        </p:spPr>
        <p:txBody>
          <a:bodyPr/>
          <a:lstStyle/>
          <a:p>
            <a:endParaRPr lang="en-US" dirty="0"/>
          </a:p>
        </p:txBody>
      </p:sp>
      <p:sp>
        <p:nvSpPr>
          <p:cNvPr id="24" name="Picture Placeholder 23">
            <a:extLst>
              <a:ext uri="{FF2B5EF4-FFF2-40B4-BE49-F238E27FC236}">
                <a16:creationId xmlns:a16="http://schemas.microsoft.com/office/drawing/2014/main" id="{B3BE441E-0CE9-4C44-8783-3A04F5929F10}"/>
              </a:ext>
            </a:extLst>
          </p:cNvPr>
          <p:cNvSpPr>
            <a:spLocks noGrp="1"/>
          </p:cNvSpPr>
          <p:nvPr>
            <p:ph type="pic" sz="quarter" idx="14"/>
          </p:nvPr>
        </p:nvSpPr>
        <p:spPr>
          <a:xfrm>
            <a:off x="2697163" y="2384425"/>
            <a:ext cx="1628775" cy="1423988"/>
          </a:xfrm>
        </p:spPr>
        <p:txBody>
          <a:bodyPr/>
          <a:lstStyle/>
          <a:p>
            <a:endParaRPr lang="en-US" dirty="0"/>
          </a:p>
        </p:txBody>
      </p:sp>
      <p:sp>
        <p:nvSpPr>
          <p:cNvPr id="28" name="Picture Placeholder 27">
            <a:extLst>
              <a:ext uri="{FF2B5EF4-FFF2-40B4-BE49-F238E27FC236}">
                <a16:creationId xmlns:a16="http://schemas.microsoft.com/office/drawing/2014/main" id="{FBAA901D-39FD-416F-B2B4-F2651AB79185}"/>
              </a:ext>
            </a:extLst>
          </p:cNvPr>
          <p:cNvSpPr>
            <a:spLocks noGrp="1"/>
          </p:cNvSpPr>
          <p:nvPr>
            <p:ph type="pic" sz="quarter" idx="16"/>
          </p:nvPr>
        </p:nvSpPr>
        <p:spPr>
          <a:xfrm>
            <a:off x="325438" y="4527550"/>
            <a:ext cx="3998912" cy="2000250"/>
          </a:xfrm>
        </p:spPr>
        <p:txBody>
          <a:bodyPr/>
          <a:lstStyle/>
          <a:p>
            <a:endParaRPr lang="en-US" dirty="0"/>
          </a:p>
        </p:txBody>
      </p:sp>
      <p:sp>
        <p:nvSpPr>
          <p:cNvPr id="19" name="Footer Placeholder 18">
            <a:extLst>
              <a:ext uri="{FF2B5EF4-FFF2-40B4-BE49-F238E27FC236}">
                <a16:creationId xmlns:a16="http://schemas.microsoft.com/office/drawing/2014/main" id="{4C182815-90D1-446C-BC70-6AB00BED68ED}"/>
              </a:ext>
            </a:extLst>
          </p:cNvPr>
          <p:cNvSpPr txBox="1">
            <a:spLocks/>
          </p:cNvSpPr>
          <p:nvPr userDrawn="1"/>
        </p:nvSpPr>
        <p:spPr>
          <a:xfrm>
            <a:off x="5077003" y="6367925"/>
            <a:ext cx="4480560" cy="22860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dirty="0">
                <a:solidFill>
                  <a:srgbClr val="FFFFFF"/>
                </a:solidFill>
              </a:rPr>
              <a:t>Sample Footer Text</a:t>
            </a:r>
          </a:p>
        </p:txBody>
      </p:sp>
      <p:sp>
        <p:nvSpPr>
          <p:cNvPr id="20" name="Slide Number Placeholder 5">
            <a:extLst>
              <a:ext uri="{FF2B5EF4-FFF2-40B4-BE49-F238E27FC236}">
                <a16:creationId xmlns:a16="http://schemas.microsoft.com/office/drawing/2014/main" id="{69BDEE55-B4D3-4542-BF01-F05A2C1FB7D6}"/>
              </a:ext>
            </a:extLst>
          </p:cNvPr>
          <p:cNvSpPr txBox="1">
            <a:spLocks/>
          </p:cNvSpPr>
          <p:nvPr userDrawn="1"/>
        </p:nvSpPr>
        <p:spPr>
          <a:xfrm>
            <a:off x="9793460" y="6367925"/>
            <a:ext cx="2111881" cy="228600"/>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220169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973E97-A796-4836-82F6-8A280A57BA6B}"/>
              </a:ext>
            </a:extLst>
          </p:cNvPr>
          <p:cNvSpPr/>
          <p:nvPr userDrawn="1"/>
        </p:nvSpPr>
        <p:spPr>
          <a:xfrm>
            <a:off x="5660112" y="0"/>
            <a:ext cx="652883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C0DAEE-CCDB-4627-925B-879F83B1F308}"/>
              </a:ext>
            </a:extLst>
          </p:cNvPr>
          <p:cNvSpPr>
            <a:spLocks noGrp="1"/>
          </p:cNvSpPr>
          <p:nvPr>
            <p:ph type="title"/>
          </p:nvPr>
        </p:nvSpPr>
        <p:spPr>
          <a:xfrm>
            <a:off x="6374166" y="610485"/>
            <a:ext cx="5103661" cy="1371600"/>
          </a:xfrm>
        </p:spPr>
        <p:txBody>
          <a:bodyPr>
            <a:normAutofit/>
          </a:bodyPr>
          <a:lstStyle>
            <a:lvl1pPr>
              <a:defRPr sz="4800">
                <a:solidFill>
                  <a:schemeClr val="bg1"/>
                </a:solidFill>
              </a:defRPr>
            </a:lvl1pPr>
          </a:lstStyle>
          <a:p>
            <a:r>
              <a:rPr lang="en-US" dirty="0"/>
              <a:t>Click to edit</a:t>
            </a:r>
          </a:p>
        </p:txBody>
      </p:sp>
      <p:sp>
        <p:nvSpPr>
          <p:cNvPr id="7" name="Rectangle 6">
            <a:extLst>
              <a:ext uri="{FF2B5EF4-FFF2-40B4-BE49-F238E27FC236}">
                <a16:creationId xmlns:a16="http://schemas.microsoft.com/office/drawing/2014/main" id="{3B9F23A9-0519-4A39-A9F9-F965C17D58A0}"/>
              </a:ext>
            </a:extLst>
          </p:cNvPr>
          <p:cNvSpPr/>
          <p:nvPr userDrawn="1"/>
        </p:nvSpPr>
        <p:spPr>
          <a:xfrm>
            <a:off x="5981848" y="320040"/>
            <a:ext cx="5888736" cy="6217920"/>
          </a:xfrm>
          <a:prstGeom prst="rect">
            <a:avLst/>
          </a:prstGeom>
          <a:noFill/>
          <a:ln w="6350" cap="sq" cmpd="sng" algn="ctr">
            <a:solidFill>
              <a:schemeClr val="bg1"/>
            </a:solidFill>
            <a:prstDash val="solid"/>
            <a:miter lim="800000"/>
          </a:ln>
          <a:effectLst>
            <a:softEdge rad="0"/>
          </a:effectLst>
        </p:spPr>
      </p:sp>
      <p:sp>
        <p:nvSpPr>
          <p:cNvPr id="9" name="Date Placeholder 6">
            <a:extLst>
              <a:ext uri="{FF2B5EF4-FFF2-40B4-BE49-F238E27FC236}">
                <a16:creationId xmlns:a16="http://schemas.microsoft.com/office/drawing/2014/main" id="{F3EB17D9-2389-4D1F-AC98-7CC3F79840B2}"/>
              </a:ext>
            </a:extLst>
          </p:cNvPr>
          <p:cNvSpPr txBox="1">
            <a:spLocks/>
          </p:cNvSpPr>
          <p:nvPr userDrawn="1"/>
        </p:nvSpPr>
        <p:spPr>
          <a:xfrm>
            <a:off x="7554616" y="383781"/>
            <a:ext cx="2743200" cy="256032"/>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20XX</a:t>
            </a:r>
          </a:p>
        </p:txBody>
      </p:sp>
      <p:sp>
        <p:nvSpPr>
          <p:cNvPr id="11" name="Footer Placeholder 7">
            <a:extLst>
              <a:ext uri="{FF2B5EF4-FFF2-40B4-BE49-F238E27FC236}">
                <a16:creationId xmlns:a16="http://schemas.microsoft.com/office/drawing/2014/main" id="{40E55EFF-7AC0-4ACD-B826-CA1E384CCF4C}"/>
              </a:ext>
            </a:extLst>
          </p:cNvPr>
          <p:cNvSpPr txBox="1">
            <a:spLocks/>
          </p:cNvSpPr>
          <p:nvPr userDrawn="1"/>
        </p:nvSpPr>
        <p:spPr>
          <a:xfrm>
            <a:off x="6303580" y="6214535"/>
            <a:ext cx="4696948" cy="256032"/>
          </a:xfrm>
          <a:prstGeom prst="rect">
            <a:avLst/>
          </a:prstGeom>
        </p:spPr>
        <p:txBody>
          <a:bodyPr vert="horz" lIns="91440" tIns="45720" rIns="91440" bIns="45720" rtlCol="0" anchor="b"/>
          <a:lstStyle>
            <a:defPPr>
              <a:defRPr lang="en-US"/>
            </a:defPPr>
            <a:lvl1pPr marL="0" algn="l" defTabSz="457200" rtl="0" eaLnBrk="1" latinLnBrk="0" hangingPunct="1">
              <a:defRPr sz="10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2" name="Slide Number Placeholder 8">
            <a:extLst>
              <a:ext uri="{FF2B5EF4-FFF2-40B4-BE49-F238E27FC236}">
                <a16:creationId xmlns:a16="http://schemas.microsoft.com/office/drawing/2014/main" id="{C6C2D606-DD47-4DA7-AF9B-9A8E401BCAFF}"/>
              </a:ext>
            </a:extLst>
          </p:cNvPr>
          <p:cNvSpPr txBox="1">
            <a:spLocks/>
          </p:cNvSpPr>
          <p:nvPr userDrawn="1"/>
        </p:nvSpPr>
        <p:spPr>
          <a:xfrm>
            <a:off x="11104451" y="6214535"/>
            <a:ext cx="605266" cy="256032"/>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a:t>
            </a:fld>
            <a:endParaRPr lang="en-US" dirty="0">
              <a:solidFill>
                <a:schemeClr val="bg1"/>
              </a:solidFill>
            </a:endParaRPr>
          </a:p>
        </p:txBody>
      </p:sp>
      <p:sp>
        <p:nvSpPr>
          <p:cNvPr id="15" name="Picture Placeholder 14">
            <a:extLst>
              <a:ext uri="{FF2B5EF4-FFF2-40B4-BE49-F238E27FC236}">
                <a16:creationId xmlns:a16="http://schemas.microsoft.com/office/drawing/2014/main" id="{6623DC60-EE1A-4367-A357-5F11D942252B}"/>
              </a:ext>
            </a:extLst>
          </p:cNvPr>
          <p:cNvSpPr>
            <a:spLocks noGrp="1"/>
          </p:cNvSpPr>
          <p:nvPr>
            <p:ph type="pic" sz="quarter" idx="10"/>
          </p:nvPr>
        </p:nvSpPr>
        <p:spPr>
          <a:xfrm>
            <a:off x="0" y="0"/>
            <a:ext cx="5659438" cy="6858000"/>
          </a:xfrm>
        </p:spPr>
        <p:txBody>
          <a:bodyPr/>
          <a:lstStyle/>
          <a:p>
            <a:endParaRPr lang="en-US" dirty="0"/>
          </a:p>
        </p:txBody>
      </p:sp>
      <p:sp>
        <p:nvSpPr>
          <p:cNvPr id="5" name="Content Placeholder 4">
            <a:extLst>
              <a:ext uri="{FF2B5EF4-FFF2-40B4-BE49-F238E27FC236}">
                <a16:creationId xmlns:a16="http://schemas.microsoft.com/office/drawing/2014/main" id="{7095E6F1-8633-46DB-A612-89A5079F7EF4}"/>
              </a:ext>
            </a:extLst>
          </p:cNvPr>
          <p:cNvSpPr>
            <a:spLocks noGrp="1"/>
          </p:cNvSpPr>
          <p:nvPr>
            <p:ph sz="quarter" idx="11"/>
          </p:nvPr>
        </p:nvSpPr>
        <p:spPr>
          <a:xfrm>
            <a:off x="6372625" y="2108844"/>
            <a:ext cx="5103812" cy="3790950"/>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77121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4342A2-B2E9-4AE9-9AFD-C5F77777E326}"/>
              </a:ext>
              <a:ext uri="{C183D7F6-B498-43B3-948B-1728B52AA6E4}">
                <adec:decorative xmlns:adec="http://schemas.microsoft.com/office/drawing/2017/decorative" val="1"/>
              </a:ext>
            </a:extLst>
          </p:cNvPr>
          <p:cNvSpPr/>
          <p:nvPr userDrawn="1"/>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9" name="Rectangle 18">
            <a:extLst>
              <a:ext uri="{FF2B5EF4-FFF2-40B4-BE49-F238E27FC236}">
                <a16:creationId xmlns:a16="http://schemas.microsoft.com/office/drawing/2014/main" id="{C086CEFC-AE66-4E11-8B5A-880177E1278E}"/>
              </a:ext>
              <a:ext uri="{C183D7F6-B498-43B3-948B-1728B52AA6E4}">
                <adec:decorative xmlns:adec="http://schemas.microsoft.com/office/drawing/2017/decorative" val="1"/>
              </a:ext>
            </a:extLst>
          </p:cNvPr>
          <p:cNvSpPr/>
          <p:nvPr userDrawn="1"/>
        </p:nvSpPr>
        <p:spPr>
          <a:xfrm>
            <a:off x="616737" y="621793"/>
            <a:ext cx="6651809" cy="5614416"/>
          </a:xfrm>
          <a:prstGeom prst="rect">
            <a:avLst/>
          </a:prstGeom>
          <a:solidFill>
            <a:schemeClr val="tx1">
              <a:lumMod val="75000"/>
              <a:lumOff val="25000"/>
            </a:schemeClr>
          </a:solidFill>
          <a:ln w="6350" cap="sq" cmpd="sng" algn="ctr">
            <a:noFill/>
            <a:prstDash val="solid"/>
            <a:miter lim="800000"/>
          </a:ln>
          <a:effectLst/>
        </p:spPr>
      </p:sp>
      <p:sp>
        <p:nvSpPr>
          <p:cNvPr id="2" name="Title 1">
            <a:extLst>
              <a:ext uri="{FF2B5EF4-FFF2-40B4-BE49-F238E27FC236}">
                <a16:creationId xmlns:a16="http://schemas.microsoft.com/office/drawing/2014/main" id="{41DABDA3-AA10-4304-B3C8-D5B655DE3421}"/>
              </a:ext>
            </a:extLst>
          </p:cNvPr>
          <p:cNvSpPr>
            <a:spLocks noGrp="1"/>
          </p:cNvSpPr>
          <p:nvPr>
            <p:ph type="title"/>
          </p:nvPr>
        </p:nvSpPr>
        <p:spPr>
          <a:xfrm>
            <a:off x="1078158" y="2100942"/>
            <a:ext cx="5716339" cy="2290607"/>
          </a:xfrm>
        </p:spPr>
        <p:txBody>
          <a:bodyPr anchor="b"/>
          <a:lstStyle>
            <a:lvl1pPr algn="ctr">
              <a:defRPr>
                <a:solidFill>
                  <a:schemeClr val="bg1"/>
                </a:solidFill>
              </a:defRPr>
            </a:lvl1pPr>
          </a:lstStyle>
          <a:p>
            <a:r>
              <a:rPr lang="en-US" dirty="0"/>
              <a:t>Click to edit</a:t>
            </a:r>
          </a:p>
        </p:txBody>
      </p:sp>
      <p:sp>
        <p:nvSpPr>
          <p:cNvPr id="23" name="Rectangle 22">
            <a:extLst>
              <a:ext uri="{FF2B5EF4-FFF2-40B4-BE49-F238E27FC236}">
                <a16:creationId xmlns:a16="http://schemas.microsoft.com/office/drawing/2014/main" id="{6EB1E9D9-0DDD-4554-A021-4FE50439A138}"/>
              </a:ext>
              <a:ext uri="{C183D7F6-B498-43B3-948B-1728B52AA6E4}">
                <adec:decorative xmlns:adec="http://schemas.microsoft.com/office/drawing/2017/decorative" val="1"/>
              </a:ext>
            </a:extLst>
          </p:cNvPr>
          <p:cNvSpPr/>
          <p:nvPr userDrawn="1"/>
        </p:nvSpPr>
        <p:spPr>
          <a:xfrm>
            <a:off x="3023061"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Date Placeholder 17">
            <a:extLst>
              <a:ext uri="{FF2B5EF4-FFF2-40B4-BE49-F238E27FC236}">
                <a16:creationId xmlns:a16="http://schemas.microsoft.com/office/drawing/2014/main" id="{3B5075EC-8E09-4BB4-8C8F-6177ECD95A83}"/>
              </a:ext>
            </a:extLst>
          </p:cNvPr>
          <p:cNvSpPr>
            <a:spLocks noGrp="1"/>
          </p:cNvSpPr>
          <p:nvPr>
            <p:ph type="dt" sz="half" idx="10"/>
          </p:nvPr>
        </p:nvSpPr>
        <p:spPr>
          <a:xfrm>
            <a:off x="3205941" y="493108"/>
            <a:ext cx="1554480" cy="527213"/>
          </a:xfrm>
        </p:spPr>
        <p:txBody>
          <a:bodyPr/>
          <a:lstStyle>
            <a:lvl1pPr>
              <a:defRPr baseline="0">
                <a:solidFill>
                  <a:schemeClr val="bg1"/>
                </a:solidFill>
              </a:defRPr>
            </a:lvl1pPr>
          </a:lstStyle>
          <a:p>
            <a:pPr algn="ctr" defTabSz="914400">
              <a:defRPr/>
            </a:pPr>
            <a:r>
              <a:rPr lang="en-US" sz="1300"/>
              <a:t>20XX</a:t>
            </a:r>
            <a:endParaRPr lang="en-US" sz="1300" dirty="0"/>
          </a:p>
        </p:txBody>
      </p:sp>
      <p:sp>
        <p:nvSpPr>
          <p:cNvPr id="5" name="Text Placeholder 4">
            <a:extLst>
              <a:ext uri="{FF2B5EF4-FFF2-40B4-BE49-F238E27FC236}">
                <a16:creationId xmlns:a16="http://schemas.microsoft.com/office/drawing/2014/main" id="{B8A8819A-9552-4858-92F8-FB441C3A45A5}"/>
              </a:ext>
            </a:extLst>
          </p:cNvPr>
          <p:cNvSpPr>
            <a:spLocks noGrp="1"/>
          </p:cNvSpPr>
          <p:nvPr>
            <p:ph type="body" sz="quarter" idx="15"/>
          </p:nvPr>
        </p:nvSpPr>
        <p:spPr>
          <a:xfrm>
            <a:off x="1078157" y="4698173"/>
            <a:ext cx="5716339" cy="658674"/>
          </a:xfrm>
        </p:spPr>
        <p:txBody>
          <a:bodyPr>
            <a:normAutofit/>
          </a:bodyPr>
          <a:lstStyle>
            <a:lvl1pPr marL="0" indent="0" algn="ctr">
              <a:buNone/>
              <a:defRPr lang="en-US" sz="2000" kern="1200" dirty="0" smtClean="0">
                <a:solidFill>
                  <a:schemeClr val="bg1"/>
                </a:solidFill>
                <a:latin typeface="+mn-lt"/>
                <a:ea typeface="+mn-ea"/>
                <a:cs typeface="+mn-cs"/>
              </a:defRPr>
            </a:lvl1pPr>
            <a:lvl2pPr marL="274320" indent="0">
              <a:buNone/>
              <a:defRPr/>
            </a:lvl2pPr>
          </a:lstStyle>
          <a:p>
            <a:pPr lvl="0"/>
            <a:r>
              <a:rPr lang="en-US" dirty="0"/>
              <a:t>Click to edit Master text styles</a:t>
            </a:r>
          </a:p>
        </p:txBody>
      </p:sp>
      <p:sp>
        <p:nvSpPr>
          <p:cNvPr id="16" name="Footer Placeholder 18">
            <a:extLst>
              <a:ext uri="{FF2B5EF4-FFF2-40B4-BE49-F238E27FC236}">
                <a16:creationId xmlns:a16="http://schemas.microsoft.com/office/drawing/2014/main" id="{D2BAF328-75D1-490D-BF37-96EE6C0843E2}"/>
              </a:ext>
            </a:extLst>
          </p:cNvPr>
          <p:cNvSpPr txBox="1">
            <a:spLocks/>
          </p:cNvSpPr>
          <p:nvPr userDrawn="1"/>
        </p:nvSpPr>
        <p:spPr>
          <a:xfrm>
            <a:off x="1243632" y="5641118"/>
            <a:ext cx="5068569" cy="310819"/>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defRPr/>
            </a:pPr>
            <a:r>
              <a:rPr lang="en-US" dirty="0">
                <a:solidFill>
                  <a:schemeClr val="bg1"/>
                </a:solidFill>
              </a:rPr>
              <a:t>Sample Footer Text</a:t>
            </a:r>
          </a:p>
        </p:txBody>
      </p:sp>
      <p:sp>
        <p:nvSpPr>
          <p:cNvPr id="22" name="Picture Placeholder 21">
            <a:extLst>
              <a:ext uri="{FF2B5EF4-FFF2-40B4-BE49-F238E27FC236}">
                <a16:creationId xmlns:a16="http://schemas.microsoft.com/office/drawing/2014/main" id="{27D11998-188A-4F5B-9931-8BA54D2802A5}"/>
              </a:ext>
            </a:extLst>
          </p:cNvPr>
          <p:cNvSpPr>
            <a:spLocks noGrp="1"/>
          </p:cNvSpPr>
          <p:nvPr>
            <p:ph type="pic" sz="quarter" idx="13"/>
          </p:nvPr>
        </p:nvSpPr>
        <p:spPr>
          <a:xfrm>
            <a:off x="7419974" y="621784"/>
            <a:ext cx="1989495" cy="2843222"/>
          </a:xfrm>
        </p:spPr>
        <p:txBody>
          <a:bodyPr/>
          <a:lstStyle/>
          <a:p>
            <a:endParaRPr lang="en-US" dirty="0"/>
          </a:p>
        </p:txBody>
      </p:sp>
      <p:sp>
        <p:nvSpPr>
          <p:cNvPr id="37" name="Picture Placeholder 21">
            <a:extLst>
              <a:ext uri="{FF2B5EF4-FFF2-40B4-BE49-F238E27FC236}">
                <a16:creationId xmlns:a16="http://schemas.microsoft.com/office/drawing/2014/main" id="{F268C43A-0DA4-4ECC-A368-08AB69EDAE79}"/>
              </a:ext>
            </a:extLst>
          </p:cNvPr>
          <p:cNvSpPr>
            <a:spLocks noGrp="1"/>
          </p:cNvSpPr>
          <p:nvPr>
            <p:ph type="pic" sz="quarter" idx="16"/>
          </p:nvPr>
        </p:nvSpPr>
        <p:spPr>
          <a:xfrm>
            <a:off x="9570334" y="627380"/>
            <a:ext cx="1980056" cy="2837626"/>
          </a:xfrm>
        </p:spPr>
        <p:txBody>
          <a:bodyPr/>
          <a:lstStyle/>
          <a:p>
            <a:endParaRPr lang="en-US" dirty="0"/>
          </a:p>
        </p:txBody>
      </p:sp>
      <p:sp>
        <p:nvSpPr>
          <p:cNvPr id="24" name="Picture Placeholder 23">
            <a:extLst>
              <a:ext uri="{FF2B5EF4-FFF2-40B4-BE49-F238E27FC236}">
                <a16:creationId xmlns:a16="http://schemas.microsoft.com/office/drawing/2014/main" id="{60F109E5-BC65-4431-A2E5-4A145EC7B38A}"/>
              </a:ext>
            </a:extLst>
          </p:cNvPr>
          <p:cNvSpPr>
            <a:spLocks noGrp="1"/>
          </p:cNvSpPr>
          <p:nvPr>
            <p:ph type="pic" sz="quarter" idx="14"/>
          </p:nvPr>
        </p:nvSpPr>
        <p:spPr>
          <a:xfrm>
            <a:off x="7432093" y="3636193"/>
            <a:ext cx="4123320" cy="2594427"/>
          </a:xfrm>
        </p:spPr>
        <p:txBody>
          <a:bodyPr/>
          <a:lstStyle/>
          <a:p>
            <a:endParaRPr lang="en-US" dirty="0"/>
          </a:p>
        </p:txBody>
      </p:sp>
      <p:grpSp>
        <p:nvGrpSpPr>
          <p:cNvPr id="3" name="Group 2">
            <a:extLst>
              <a:ext uri="{FF2B5EF4-FFF2-40B4-BE49-F238E27FC236}">
                <a16:creationId xmlns:a16="http://schemas.microsoft.com/office/drawing/2014/main" id="{57F02ED2-9B1A-40C8-A5F7-4473CAA3C0B2}"/>
              </a:ext>
              <a:ext uri="{C183D7F6-B498-43B3-948B-1728B52AA6E4}">
                <adec:decorative xmlns:adec="http://schemas.microsoft.com/office/drawing/2017/decorative" val="1"/>
              </a:ext>
            </a:extLst>
          </p:cNvPr>
          <p:cNvGrpSpPr/>
          <p:nvPr userDrawn="1"/>
        </p:nvGrpSpPr>
        <p:grpSpPr>
          <a:xfrm>
            <a:off x="3137361" y="446823"/>
            <a:ext cx="1691640" cy="645295"/>
            <a:chOff x="3137361" y="446823"/>
            <a:chExt cx="1691640" cy="645295"/>
          </a:xfrm>
        </p:grpSpPr>
        <p:cxnSp>
          <p:nvCxnSpPr>
            <p:cNvPr id="25" name="Straight Connector 24">
              <a:extLst>
                <a:ext uri="{FF2B5EF4-FFF2-40B4-BE49-F238E27FC236}">
                  <a16:creationId xmlns:a16="http://schemas.microsoft.com/office/drawing/2014/main" id="{ED8AC6A1-19DE-4EAE-91E5-A9E82CEA38BC}"/>
                </a:ext>
                <a:ext uri="{C183D7F6-B498-43B3-948B-1728B52AA6E4}">
                  <adec:decorative xmlns:adec="http://schemas.microsoft.com/office/drawing/2017/decorative" val="1"/>
                </a:ext>
              </a:extLst>
            </p:cNvPr>
            <p:cNvCxnSpPr/>
            <p:nvPr userDrawn="1"/>
          </p:nvCxnSpPr>
          <p:spPr>
            <a:xfrm>
              <a:off x="3137361"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AC828E-AA99-4E2C-A30C-D8B9DFF16817}"/>
                </a:ext>
                <a:ext uri="{C183D7F6-B498-43B3-948B-1728B52AA6E4}">
                  <adec:decorative xmlns:adec="http://schemas.microsoft.com/office/drawing/2017/decorative" val="1"/>
                </a:ext>
              </a:extLst>
            </p:cNvPr>
            <p:cNvCxnSpPr/>
            <p:nvPr userDrawn="1"/>
          </p:nvCxnSpPr>
          <p:spPr>
            <a:xfrm>
              <a:off x="4829001"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2D63C1-826F-42FC-9EC1-0320620BB119}"/>
                </a:ext>
                <a:ext uri="{C183D7F6-B498-43B3-948B-1728B52AA6E4}">
                  <adec:decorative xmlns:adec="http://schemas.microsoft.com/office/drawing/2017/decorative" val="1"/>
                </a:ext>
              </a:extLst>
            </p:cNvPr>
            <p:cNvCxnSpPr/>
            <p:nvPr userDrawn="1"/>
          </p:nvCxnSpPr>
          <p:spPr>
            <a:xfrm>
              <a:off x="3137361"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8" name="Slide Number Placeholder 21">
            <a:extLst>
              <a:ext uri="{FF2B5EF4-FFF2-40B4-BE49-F238E27FC236}">
                <a16:creationId xmlns:a16="http://schemas.microsoft.com/office/drawing/2014/main" id="{5A2A2B37-48E8-4C00-91B4-63F0C7AAE23F}"/>
              </a:ext>
            </a:extLst>
          </p:cNvPr>
          <p:cNvSpPr txBox="1">
            <a:spLocks/>
          </p:cNvSpPr>
          <p:nvPr userDrawn="1"/>
        </p:nvSpPr>
        <p:spPr>
          <a:xfrm>
            <a:off x="9443794" y="6392314"/>
            <a:ext cx="2111881" cy="228600"/>
          </a:xfrm>
          <a:prstGeom prst="rect">
            <a:avLst/>
          </a:prstGeom>
        </p:spPr>
        <p:txBody>
          <a:bodyPr vert="horz" lIns="91440" tIns="45720" rIns="91440" bIns="45720" rtlCol="0" anchor="b"/>
          <a:lstStyle>
            <a:defPPr>
              <a:defRPr lang="en-US"/>
            </a:defPPr>
            <a:lvl1pPr marL="0" algn="r" defTabSz="457200" rtl="0" eaLnBrk="1" latinLnBrk="0" hangingPunct="1">
              <a:defRPr sz="10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fld id="{70B1FE82-5036-4003-B709-0840DA750BBE}" type="slidenum">
              <a:rPr lang="en-US" smtClean="0">
                <a:solidFill>
                  <a:srgbClr val="FFFFFF"/>
                </a:solidFill>
                <a:effectLst>
                  <a:outerShdw blurRad="50800" dist="38100" dir="2700000" algn="tl" rotWithShape="0">
                    <a:prstClr val="black">
                      <a:alpha val="43000"/>
                    </a:prstClr>
                  </a:outerShdw>
                </a:effectLst>
              </a:rPr>
              <a:pPr defTabSz="914400">
                <a:defRPr/>
              </a:pPr>
              <a:t>‹#›</a:t>
            </a:fld>
            <a:endParaRPr lang="en-US"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61261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ED0543DF-8CFA-4CBD-AF23-D059985D344D}"/>
              </a:ext>
            </a:extLst>
          </p:cNvPr>
          <p:cNvSpPr>
            <a:spLocks noGrp="1"/>
          </p:cNvSpPr>
          <p:nvPr>
            <p:ph type="pic" sz="quarter" idx="14"/>
          </p:nvPr>
        </p:nvSpPr>
        <p:spPr>
          <a:xfrm>
            <a:off x="0" y="0"/>
            <a:ext cx="12192000" cy="6858000"/>
          </a:xfrm>
          <a:custGeom>
            <a:avLst/>
            <a:gdLst>
              <a:gd name="connsiteX0" fmla="*/ 937329 w 12192000"/>
              <a:gd name="connsiteY0" fmla="*/ 941695 h 6858000"/>
              <a:gd name="connsiteX1" fmla="*/ 937329 w 12192000"/>
              <a:gd name="connsiteY1" fmla="*/ 5916305 h 6858000"/>
              <a:gd name="connsiteX2" fmla="*/ 6389856 w 12192000"/>
              <a:gd name="connsiteY2" fmla="*/ 5916305 h 6858000"/>
              <a:gd name="connsiteX3" fmla="*/ 6389856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37329" y="941695"/>
                </a:moveTo>
                <a:lnTo>
                  <a:pt x="937329" y="5916305"/>
                </a:lnTo>
                <a:lnTo>
                  <a:pt x="6389856" y="5916305"/>
                </a:lnTo>
                <a:lnTo>
                  <a:pt x="6389856" y="941695"/>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1" name="Rectangle 20">
            <a:extLst>
              <a:ext uri="{FF2B5EF4-FFF2-40B4-BE49-F238E27FC236}">
                <a16:creationId xmlns:a16="http://schemas.microsoft.com/office/drawing/2014/main" id="{A61A2AD8-D5EA-48FD-B19E-788E4D9782BB}"/>
              </a:ext>
              <a:ext uri="{C183D7F6-B498-43B3-948B-1728B52AA6E4}">
                <adec:decorative xmlns:adec="http://schemas.microsoft.com/office/drawing/2017/decorative" val="1"/>
              </a:ext>
            </a:extLst>
          </p:cNvPr>
          <p:cNvSpPr/>
          <p:nvPr userDrawn="1"/>
        </p:nvSpPr>
        <p:spPr>
          <a:xfrm>
            <a:off x="937329" y="941695"/>
            <a:ext cx="5452527" cy="4974610"/>
          </a:xfrm>
          <a:prstGeom prst="rect">
            <a:avLst/>
          </a:prstGeom>
          <a:solidFill>
            <a:schemeClr val="tx1">
              <a:lumMod val="75000"/>
              <a:lumOff val="25000"/>
            </a:schemeClr>
          </a:solidFill>
          <a:ln w="6350" cap="sq" cmpd="sng" algn="ctr">
            <a:noFill/>
            <a:prstDash val="solid"/>
            <a:miter lim="800000"/>
          </a:ln>
          <a:effectLst/>
        </p:spPr>
      </p:sp>
      <p:sp>
        <p:nvSpPr>
          <p:cNvPr id="23" name="Rectangle 22">
            <a:extLst>
              <a:ext uri="{FF2B5EF4-FFF2-40B4-BE49-F238E27FC236}">
                <a16:creationId xmlns:a16="http://schemas.microsoft.com/office/drawing/2014/main" id="{0682D9D6-0C91-4BAA-B631-B4A597F6D49E}"/>
              </a:ext>
              <a:ext uri="{C183D7F6-B498-43B3-948B-1728B52AA6E4}">
                <adec:decorative xmlns:adec="http://schemas.microsoft.com/office/drawing/2017/decorative" val="1"/>
              </a:ext>
            </a:extLst>
          </p:cNvPr>
          <p:cNvSpPr/>
          <p:nvPr userDrawn="1"/>
        </p:nvSpPr>
        <p:spPr>
          <a:xfrm>
            <a:off x="1103272" y="1106424"/>
            <a:ext cx="5120640" cy="4645152"/>
          </a:xfrm>
          <a:prstGeom prst="rect">
            <a:avLst/>
          </a:prstGeom>
          <a:noFill/>
          <a:ln w="6350" cap="sq" cmpd="sng" algn="ctr">
            <a:solidFill>
              <a:schemeClr val="bg1"/>
            </a:solidFill>
            <a:prstDash val="solid"/>
            <a:miter lim="800000"/>
          </a:ln>
          <a:effectLst>
            <a:softEdge rad="0"/>
          </a:effectLst>
        </p:spPr>
      </p:sp>
      <p:sp>
        <p:nvSpPr>
          <p:cNvPr id="2" name="Title 1">
            <a:extLst>
              <a:ext uri="{FF2B5EF4-FFF2-40B4-BE49-F238E27FC236}">
                <a16:creationId xmlns:a16="http://schemas.microsoft.com/office/drawing/2014/main" id="{AF26F410-6A1D-427A-8C06-A0023004F50B}"/>
              </a:ext>
            </a:extLst>
          </p:cNvPr>
          <p:cNvSpPr>
            <a:spLocks noGrp="1"/>
          </p:cNvSpPr>
          <p:nvPr>
            <p:ph type="title"/>
          </p:nvPr>
        </p:nvSpPr>
        <p:spPr>
          <a:xfrm>
            <a:off x="1357950" y="2197853"/>
            <a:ext cx="4633415" cy="851219"/>
          </a:xfrm>
        </p:spPr>
        <p:txBody>
          <a:bodyPr/>
          <a:lstStyle>
            <a:lvl1pPr algn="ctr">
              <a:defRPr>
                <a:solidFill>
                  <a:schemeClr val="bg1"/>
                </a:solidFill>
              </a:defRPr>
            </a:lvl1pPr>
          </a:lstStyle>
          <a:p>
            <a:r>
              <a:rPr lang="en-US" dirty="0"/>
              <a:t>Click to edit</a:t>
            </a:r>
          </a:p>
        </p:txBody>
      </p:sp>
      <p:sp>
        <p:nvSpPr>
          <p:cNvPr id="25" name="Date Placeholder 7">
            <a:extLst>
              <a:ext uri="{FF2B5EF4-FFF2-40B4-BE49-F238E27FC236}">
                <a16:creationId xmlns:a16="http://schemas.microsoft.com/office/drawing/2014/main" id="{53A572F0-78E4-4979-BD85-E9F315B0C605}"/>
              </a:ext>
            </a:extLst>
          </p:cNvPr>
          <p:cNvSpPr>
            <a:spLocks noGrp="1"/>
          </p:cNvSpPr>
          <p:nvPr>
            <p:ph type="dt" sz="half" idx="10"/>
          </p:nvPr>
        </p:nvSpPr>
        <p:spPr>
          <a:xfrm>
            <a:off x="2291992" y="1162386"/>
            <a:ext cx="2743200" cy="256032"/>
          </a:xfrm>
        </p:spPr>
        <p:txBody>
          <a:bodyPr/>
          <a:lstStyle>
            <a:lvl1pPr>
              <a:defRPr>
                <a:solidFill>
                  <a:schemeClr val="bg1"/>
                </a:solidFill>
              </a:defRPr>
            </a:lvl1pPr>
          </a:lstStyle>
          <a:p>
            <a:pPr algn="ctr"/>
            <a:r>
              <a:rPr lang="en-US"/>
              <a:t>20XX</a:t>
            </a:r>
            <a:endParaRPr lang="en-US" dirty="0"/>
          </a:p>
        </p:txBody>
      </p:sp>
      <p:sp>
        <p:nvSpPr>
          <p:cNvPr id="4" name="Content Placeholder 3">
            <a:extLst>
              <a:ext uri="{FF2B5EF4-FFF2-40B4-BE49-F238E27FC236}">
                <a16:creationId xmlns:a16="http://schemas.microsoft.com/office/drawing/2014/main" id="{856F1164-CE64-4728-83B0-E5316C16DF29}"/>
              </a:ext>
            </a:extLst>
          </p:cNvPr>
          <p:cNvSpPr>
            <a:spLocks noGrp="1"/>
          </p:cNvSpPr>
          <p:nvPr>
            <p:ph sz="quarter" idx="16"/>
          </p:nvPr>
        </p:nvSpPr>
        <p:spPr>
          <a:xfrm>
            <a:off x="1357313" y="3308350"/>
            <a:ext cx="4633912" cy="2141632"/>
          </a:xfrm>
        </p:spPr>
        <p:txBody>
          <a:bodyPr/>
          <a:lstStyle>
            <a:lvl1pPr marL="0" indent="0" algn="ctr">
              <a:buNone/>
              <a:defRPr baseline="0">
                <a:solidFill>
                  <a:schemeClr val="bg1"/>
                </a:solidFill>
              </a:defRPr>
            </a:lvl1pPr>
            <a:lvl2pPr marL="274320" indent="0" algn="ctr">
              <a:buNone/>
              <a:defRPr baseline="0">
                <a:solidFill>
                  <a:schemeClr val="bg1"/>
                </a:solidFill>
              </a:defRPr>
            </a:lvl2pPr>
            <a:lvl3pPr marL="548640" indent="0">
              <a:buNone/>
              <a:defRPr>
                <a:solidFill>
                  <a:schemeClr val="bg1"/>
                </a:solidFill>
              </a:defRPr>
            </a:lvl3pPr>
            <a:lvl4pPr marL="822960" indent="0">
              <a:buNone/>
              <a:defRPr>
                <a:solidFill>
                  <a:schemeClr val="bg1"/>
                </a:solidFill>
              </a:defRPr>
            </a:lvl4pPr>
            <a:lvl5pPr marL="1097280" indent="0">
              <a:buNone/>
              <a:defRPr>
                <a:solidFill>
                  <a:schemeClr val="bg1"/>
                </a:solidFill>
              </a:defRPr>
            </a:lvl5pPr>
          </a:lstStyle>
          <a:p>
            <a:pPr lvl="0"/>
            <a:r>
              <a:rPr lang="en-US" dirty="0"/>
              <a:t>Click to edit Master text styles</a:t>
            </a:r>
          </a:p>
          <a:p>
            <a:pPr lvl="1"/>
            <a:endParaRPr lang="en-US" dirty="0"/>
          </a:p>
        </p:txBody>
      </p:sp>
      <p:sp>
        <p:nvSpPr>
          <p:cNvPr id="27" name="Footer Placeholder 8">
            <a:extLst>
              <a:ext uri="{FF2B5EF4-FFF2-40B4-BE49-F238E27FC236}">
                <a16:creationId xmlns:a16="http://schemas.microsoft.com/office/drawing/2014/main" id="{DEA4EBDD-4088-4396-BD3F-3AB4BEFB205C}"/>
              </a:ext>
            </a:extLst>
          </p:cNvPr>
          <p:cNvSpPr>
            <a:spLocks noGrp="1"/>
          </p:cNvSpPr>
          <p:nvPr>
            <p:ph type="ftr" sz="quarter" idx="11"/>
          </p:nvPr>
        </p:nvSpPr>
        <p:spPr>
          <a:xfrm>
            <a:off x="1357950" y="5472763"/>
            <a:ext cx="4636008" cy="256032"/>
          </a:xfrm>
        </p:spPr>
        <p:txBody>
          <a:bodyPr/>
          <a:lstStyle>
            <a:lvl1pPr algn="ctr">
              <a:defRPr>
                <a:solidFill>
                  <a:schemeClr val="bg1"/>
                </a:solidFill>
              </a:defRPr>
            </a:lvl1pPr>
          </a:lstStyle>
          <a:p>
            <a:r>
              <a:rPr lang="en-US" dirty="0"/>
              <a:t>Sample Footer Text</a:t>
            </a:r>
          </a:p>
        </p:txBody>
      </p:sp>
    </p:spTree>
    <p:extLst>
      <p:ext uri="{BB962C8B-B14F-4D97-AF65-F5344CB8AC3E}">
        <p14:creationId xmlns:p14="http://schemas.microsoft.com/office/powerpoint/2010/main" val="384894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441091781"/>
      </p:ext>
    </p:extLst>
  </p:cSld>
  <p:clrMap bg1="lt1" tx1="dk1" bg2="lt2" tx2="dk2" accent1="accent1" accent2="accent2" accent3="accent3" accent4="accent4" accent5="accent5" accent6="accent6" hlink="hlink" folHlink="folHlink"/>
  <p:sldLayoutIdLst>
    <p:sldLayoutId id="2147483659" r:id="rId1"/>
    <p:sldLayoutId id="2147483671" r:id="rId2"/>
    <p:sldLayoutId id="2147483660" r:id="rId3"/>
    <p:sldLayoutId id="2147483676" r:id="rId4"/>
    <p:sldLayoutId id="2147483673" r:id="rId5"/>
    <p:sldLayoutId id="2147483677" r:id="rId6"/>
    <p:sldLayoutId id="2147483672" r:id="rId7"/>
    <p:sldLayoutId id="2147483675" r:id="rId8"/>
    <p:sldLayoutId id="2147483678" r:id="rId9"/>
    <p:sldLayoutId id="2147483662" r:id="rId10"/>
    <p:sldLayoutId id="2147483663" r:id="rId11"/>
    <p:sldLayoutId id="2147483670" r:id="rId12"/>
    <p:sldLayoutId id="2147483664" r:id="rId13"/>
    <p:sldLayoutId id="2147483665" r:id="rId14"/>
    <p:sldLayoutId id="2147483666" r:id="rId15"/>
    <p:sldLayoutId id="2147483667" r:id="rId16"/>
  </p:sldLayoutIdLst>
  <p:hf hd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oracle.com/cd/E19047-01/sunscreen151/806-5397/i996724/index.html"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629103" y="2244830"/>
            <a:ext cx="8933796" cy="2437232"/>
          </a:xfrm>
        </p:spPr>
        <p:txBody>
          <a:bodyPr>
            <a:normAutofit/>
          </a:bodyPr>
          <a:lstStyle/>
          <a:p>
            <a:r>
              <a:rPr lang="en-US" dirty="0"/>
              <a:t>Activity #2</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629101" y="4682062"/>
            <a:ext cx="8936846" cy="457201"/>
          </a:xfrm>
        </p:spPr>
        <p:txBody>
          <a:bodyPr/>
          <a:lstStyle/>
          <a:p>
            <a:r>
              <a:rPr lang="en-US" dirty="0"/>
              <a:t>Group 2</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8B2E-905C-4BBD-86AE-0C95C1CEFE1D}"/>
              </a:ext>
            </a:extLst>
          </p:cNvPr>
          <p:cNvSpPr>
            <a:spLocks noGrp="1"/>
          </p:cNvSpPr>
          <p:nvPr>
            <p:ph type="title"/>
          </p:nvPr>
        </p:nvSpPr>
        <p:spPr>
          <a:xfrm>
            <a:off x="6096000" y="3003390"/>
            <a:ext cx="4775075" cy="851219"/>
          </a:xfrm>
        </p:spPr>
        <p:txBody>
          <a:bodyPr>
            <a:normAutofit fontScale="90000"/>
          </a:bodyPr>
          <a:lstStyle/>
          <a:p>
            <a:r>
              <a:rPr lang="en-US" dirty="0"/>
              <a:t>Public Key Encryption</a:t>
            </a:r>
          </a:p>
        </p:txBody>
      </p:sp>
      <p:pic>
        <p:nvPicPr>
          <p:cNvPr id="10" name="Picture Placeholder 9">
            <a:extLst>
              <a:ext uri="{FF2B5EF4-FFF2-40B4-BE49-F238E27FC236}">
                <a16:creationId xmlns:a16="http://schemas.microsoft.com/office/drawing/2014/main" id="{F99062FD-1F8F-91EE-D20F-B6BD43705FF8}"/>
              </a:ext>
            </a:extLst>
          </p:cNvPr>
          <p:cNvPicPr>
            <a:picLocks noGrp="1" noChangeAspect="1"/>
          </p:cNvPicPr>
          <p:nvPr>
            <p:ph type="pic" sz="quarter" idx="10"/>
          </p:nvPr>
        </p:nvPicPr>
        <p:blipFill>
          <a:blip r:embed="rId2"/>
          <a:srcRect t="12500" b="12500"/>
          <a:stretch>
            <a:fillRect/>
          </a:stretch>
        </p:blipFill>
        <p:spPr/>
      </p:pic>
    </p:spTree>
    <p:extLst>
      <p:ext uri="{BB962C8B-B14F-4D97-AF65-F5344CB8AC3E}">
        <p14:creationId xmlns:p14="http://schemas.microsoft.com/office/powerpoint/2010/main" val="28077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6800" y="642594"/>
            <a:ext cx="10058400" cy="1371600"/>
          </a:xfrm>
        </p:spPr>
        <p:txBody>
          <a:bodyPr/>
          <a:lstStyle/>
          <a:p>
            <a:r>
              <a:rPr lang="en-US" dirty="0"/>
              <a:t>What is public key encryption?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423416" y="1926807"/>
            <a:ext cx="9345168" cy="1163866"/>
          </a:xfrm>
        </p:spPr>
        <p:txBody>
          <a:bodyPr vert="horz" lIns="91440" tIns="45720" rIns="91440" bIns="45720" rtlCol="0" anchor="t">
            <a:noAutofit/>
          </a:bodyPr>
          <a:lstStyle/>
          <a:p>
            <a:pPr>
              <a:lnSpc>
                <a:spcPct val="150000"/>
              </a:lnSpc>
            </a:pPr>
            <a:r>
              <a:rPr lang="en-US" sz="2000" b="0" i="0" dirty="0">
                <a:solidFill>
                  <a:srgbClr val="000000"/>
                </a:solidFill>
                <a:effectLst/>
                <a:latin typeface="Times New Roman" panose="02020603050405020304" pitchFamily="18" charset="0"/>
              </a:rPr>
              <a:t>uses a pair of complementary keys (a </a:t>
            </a:r>
            <a:r>
              <a:rPr lang="en-US" sz="2000" b="1" i="0" dirty="0">
                <a:solidFill>
                  <a:srgbClr val="000000"/>
                </a:solidFill>
                <a:effectLst/>
                <a:latin typeface="Times New Roman" panose="02020603050405020304" pitchFamily="18" charset="0"/>
              </a:rPr>
              <a:t>public key</a:t>
            </a:r>
            <a:r>
              <a:rPr lang="en-US" sz="2000" b="0" i="0" dirty="0">
                <a:solidFill>
                  <a:srgbClr val="000000"/>
                </a:solidFill>
                <a:effectLst/>
                <a:latin typeface="Times New Roman" panose="02020603050405020304" pitchFamily="18" charset="0"/>
              </a:rPr>
              <a:t> and a </a:t>
            </a:r>
            <a:r>
              <a:rPr lang="en-US" sz="2000" b="1" i="0" dirty="0">
                <a:solidFill>
                  <a:srgbClr val="000000"/>
                </a:solidFill>
                <a:effectLst/>
                <a:latin typeface="Times New Roman" panose="02020603050405020304" pitchFamily="18" charset="0"/>
              </a:rPr>
              <a:t>private key</a:t>
            </a:r>
            <a:r>
              <a:rPr lang="en-US" sz="2000" b="0" i="0" dirty="0">
                <a:solidFill>
                  <a:srgbClr val="000000"/>
                </a:solidFill>
                <a:effectLst/>
                <a:latin typeface="Times New Roman" panose="02020603050405020304" pitchFamily="18" charset="0"/>
              </a:rPr>
              <a:t>) to encrypt and decrypt messages</a:t>
            </a:r>
          </a:p>
        </p:txBody>
      </p:sp>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11</a:t>
            </a:fld>
            <a:endParaRPr lang="en-US" dirty="0"/>
          </a:p>
        </p:txBody>
      </p:sp>
      <p:pic>
        <p:nvPicPr>
          <p:cNvPr id="6" name="Picture 5">
            <a:extLst>
              <a:ext uri="{FF2B5EF4-FFF2-40B4-BE49-F238E27FC236}">
                <a16:creationId xmlns:a16="http://schemas.microsoft.com/office/drawing/2014/main" id="{9037BFF8-C08B-46D4-C2CE-FDC45FBE6EF2}"/>
              </a:ext>
            </a:extLst>
          </p:cNvPr>
          <p:cNvPicPr>
            <a:picLocks noChangeAspect="1"/>
          </p:cNvPicPr>
          <p:nvPr/>
        </p:nvPicPr>
        <p:blipFill>
          <a:blip r:embed="rId2"/>
          <a:stretch>
            <a:fillRect/>
          </a:stretch>
        </p:blipFill>
        <p:spPr>
          <a:xfrm>
            <a:off x="5109247" y="3298407"/>
            <a:ext cx="1973506" cy="1781424"/>
          </a:xfrm>
          <a:prstGeom prst="rect">
            <a:avLst/>
          </a:prstGeom>
        </p:spPr>
      </p:pic>
      <p:sp>
        <p:nvSpPr>
          <p:cNvPr id="11" name="Content Placeholder 3">
            <a:extLst>
              <a:ext uri="{FF2B5EF4-FFF2-40B4-BE49-F238E27FC236}">
                <a16:creationId xmlns:a16="http://schemas.microsoft.com/office/drawing/2014/main" id="{B2E892A7-69FE-14FE-8963-34A802196876}"/>
              </a:ext>
            </a:extLst>
          </p:cNvPr>
          <p:cNvSpPr txBox="1">
            <a:spLocks/>
          </p:cNvSpPr>
          <p:nvPr/>
        </p:nvSpPr>
        <p:spPr>
          <a:xfrm>
            <a:off x="4639056" y="5197344"/>
            <a:ext cx="3206496" cy="773688"/>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50000"/>
              </a:lnSpc>
            </a:pPr>
            <a:r>
              <a:rPr lang="en-US" sz="2000" b="1" i="0" dirty="0">
                <a:solidFill>
                  <a:srgbClr val="000000"/>
                </a:solidFill>
                <a:effectLst/>
                <a:latin typeface="Times New Roman" panose="02020603050405020304" pitchFamily="18" charset="0"/>
              </a:rPr>
              <a:t>Public key &amp; Private key</a:t>
            </a:r>
          </a:p>
        </p:txBody>
      </p:sp>
    </p:spTree>
    <p:extLst>
      <p:ext uri="{BB962C8B-B14F-4D97-AF65-F5344CB8AC3E}">
        <p14:creationId xmlns:p14="http://schemas.microsoft.com/office/powerpoint/2010/main" val="369007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C0EF246-6F44-2AEA-60E6-76CE27AF375A}"/>
              </a:ext>
            </a:extLst>
          </p:cNvPr>
          <p:cNvPicPr>
            <a:picLocks noGrp="1" noChangeAspect="1"/>
          </p:cNvPicPr>
          <p:nvPr>
            <p:ph sz="half" idx="2"/>
          </p:nvPr>
        </p:nvPicPr>
        <p:blipFill>
          <a:blip r:embed="rId2"/>
          <a:stretch>
            <a:fillRect/>
          </a:stretch>
        </p:blipFill>
        <p:spPr>
          <a:xfrm>
            <a:off x="3511237" y="2791075"/>
            <a:ext cx="5169525" cy="2041525"/>
          </a:xfrm>
        </p:spPr>
      </p:pic>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12</a:t>
            </a:fld>
            <a:endParaRPr lang="en-US" dirty="0"/>
          </a:p>
        </p:txBody>
      </p:sp>
      <p:sp>
        <p:nvSpPr>
          <p:cNvPr id="8" name="Content Placeholder 3">
            <a:extLst>
              <a:ext uri="{FF2B5EF4-FFF2-40B4-BE49-F238E27FC236}">
                <a16:creationId xmlns:a16="http://schemas.microsoft.com/office/drawing/2014/main" id="{8BBFD3CE-9EC3-861D-5129-78EBDF38DCD1}"/>
              </a:ext>
            </a:extLst>
          </p:cNvPr>
          <p:cNvSpPr txBox="1">
            <a:spLocks/>
          </p:cNvSpPr>
          <p:nvPr/>
        </p:nvSpPr>
        <p:spPr>
          <a:xfrm>
            <a:off x="822960" y="769234"/>
            <a:ext cx="10515600" cy="1756935"/>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lnSpc>
                <a:spcPct val="150000"/>
              </a:lnSpc>
            </a:pPr>
            <a:r>
              <a:rPr lang="en-US" sz="2000" b="0" i="0" dirty="0">
                <a:solidFill>
                  <a:srgbClr val="000000"/>
                </a:solidFill>
                <a:effectLst/>
                <a:latin typeface="Times New Roman" panose="02020603050405020304" pitchFamily="18" charset="0"/>
              </a:rPr>
              <a:t>In public key encryption systems, users make their public key available to anyone and keep their private key secret. </a:t>
            </a:r>
          </a:p>
          <a:p>
            <a:pPr algn="l">
              <a:lnSpc>
                <a:spcPct val="150000"/>
              </a:lnSpc>
            </a:pPr>
            <a:r>
              <a:rPr lang="en-US" sz="2000" b="0" i="0" dirty="0">
                <a:solidFill>
                  <a:srgbClr val="000000"/>
                </a:solidFill>
                <a:effectLst/>
                <a:latin typeface="Times New Roman" panose="02020603050405020304" pitchFamily="18" charset="0"/>
              </a:rPr>
              <a:t>When one user wants to send a private message to another user, the sender looks up the recipient's public key and uses it to encrypt a message.</a:t>
            </a:r>
            <a:endParaRPr lang="en-US" sz="2000" i="0" dirty="0">
              <a:solidFill>
                <a:srgbClr val="000000"/>
              </a:solidFill>
              <a:effectLst/>
              <a:latin typeface="Times New Roman" panose="02020603050405020304" pitchFamily="18" charset="0"/>
            </a:endParaRPr>
          </a:p>
        </p:txBody>
      </p:sp>
      <p:sp>
        <p:nvSpPr>
          <p:cNvPr id="10" name="Content Placeholder 3">
            <a:extLst>
              <a:ext uri="{FF2B5EF4-FFF2-40B4-BE49-F238E27FC236}">
                <a16:creationId xmlns:a16="http://schemas.microsoft.com/office/drawing/2014/main" id="{9B9F1034-AAC5-2E15-48CC-A22F5B2FEDB6}"/>
              </a:ext>
            </a:extLst>
          </p:cNvPr>
          <p:cNvSpPr txBox="1">
            <a:spLocks/>
          </p:cNvSpPr>
          <p:nvPr/>
        </p:nvSpPr>
        <p:spPr>
          <a:xfrm>
            <a:off x="2470403" y="5097506"/>
            <a:ext cx="7610856" cy="773688"/>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r>
              <a:rPr lang="en-US" sz="2400" i="0" dirty="0">
                <a:solidFill>
                  <a:srgbClr val="000000"/>
                </a:solidFill>
                <a:effectLst/>
                <a:latin typeface="Times New Roman" panose="02020603050405020304" pitchFamily="18" charset="0"/>
              </a:rPr>
              <a:t>Sender Uses Recipient's Public Key to Encrypt Message</a:t>
            </a:r>
          </a:p>
        </p:txBody>
      </p:sp>
    </p:spTree>
    <p:extLst>
      <p:ext uri="{BB962C8B-B14F-4D97-AF65-F5344CB8AC3E}">
        <p14:creationId xmlns:p14="http://schemas.microsoft.com/office/powerpoint/2010/main" val="256571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13</a:t>
            </a:fld>
            <a:endParaRPr lang="en-US" dirty="0"/>
          </a:p>
        </p:txBody>
      </p:sp>
      <p:sp>
        <p:nvSpPr>
          <p:cNvPr id="8" name="Content Placeholder 3">
            <a:extLst>
              <a:ext uri="{FF2B5EF4-FFF2-40B4-BE49-F238E27FC236}">
                <a16:creationId xmlns:a16="http://schemas.microsoft.com/office/drawing/2014/main" id="{8BBFD3CE-9EC3-861D-5129-78EBDF38DCD1}"/>
              </a:ext>
            </a:extLst>
          </p:cNvPr>
          <p:cNvSpPr txBox="1">
            <a:spLocks/>
          </p:cNvSpPr>
          <p:nvPr/>
        </p:nvSpPr>
        <p:spPr>
          <a:xfrm>
            <a:off x="822960" y="769234"/>
            <a:ext cx="10515600" cy="1756935"/>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lnSpc>
                <a:spcPct val="150000"/>
              </a:lnSpc>
            </a:pPr>
            <a:r>
              <a:rPr lang="en-US" sz="2000" b="0" i="0" dirty="0">
                <a:solidFill>
                  <a:srgbClr val="000000"/>
                </a:solidFill>
                <a:effectLst/>
                <a:latin typeface="Times New Roman" panose="02020603050405020304" pitchFamily="18" charset="0"/>
              </a:rPr>
              <a:t>When the encrypted message arrives, the recipient uses his or her private key to decrypt the message.</a:t>
            </a:r>
          </a:p>
        </p:txBody>
      </p:sp>
      <p:sp>
        <p:nvSpPr>
          <p:cNvPr id="10" name="Content Placeholder 3">
            <a:extLst>
              <a:ext uri="{FF2B5EF4-FFF2-40B4-BE49-F238E27FC236}">
                <a16:creationId xmlns:a16="http://schemas.microsoft.com/office/drawing/2014/main" id="{9B9F1034-AAC5-2E15-48CC-A22F5B2FEDB6}"/>
              </a:ext>
            </a:extLst>
          </p:cNvPr>
          <p:cNvSpPr txBox="1">
            <a:spLocks/>
          </p:cNvSpPr>
          <p:nvPr/>
        </p:nvSpPr>
        <p:spPr>
          <a:xfrm>
            <a:off x="3009899" y="4850618"/>
            <a:ext cx="6545581" cy="773688"/>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r>
              <a:rPr lang="en-US" sz="2400" i="0" dirty="0">
                <a:solidFill>
                  <a:srgbClr val="000000"/>
                </a:solidFill>
                <a:effectLst/>
                <a:latin typeface="Times New Roman" panose="02020603050405020304" pitchFamily="18" charset="0"/>
              </a:rPr>
              <a:t>Recipient Uses Private Key to Decrypt Message</a:t>
            </a:r>
          </a:p>
        </p:txBody>
      </p:sp>
      <p:pic>
        <p:nvPicPr>
          <p:cNvPr id="5" name="Picture 4">
            <a:extLst>
              <a:ext uri="{FF2B5EF4-FFF2-40B4-BE49-F238E27FC236}">
                <a16:creationId xmlns:a16="http://schemas.microsoft.com/office/drawing/2014/main" id="{06E527E6-E3FF-6A89-065B-979792C3B062}"/>
              </a:ext>
            </a:extLst>
          </p:cNvPr>
          <p:cNvPicPr>
            <a:picLocks noChangeAspect="1"/>
          </p:cNvPicPr>
          <p:nvPr/>
        </p:nvPicPr>
        <p:blipFill>
          <a:blip r:embed="rId2"/>
          <a:stretch>
            <a:fillRect/>
          </a:stretch>
        </p:blipFill>
        <p:spPr>
          <a:xfrm>
            <a:off x="3247627" y="2266788"/>
            <a:ext cx="5696745" cy="2324424"/>
          </a:xfrm>
          <a:prstGeom prst="rect">
            <a:avLst/>
          </a:prstGeom>
        </p:spPr>
      </p:pic>
      <p:sp>
        <p:nvSpPr>
          <p:cNvPr id="11" name="Content Placeholder 3">
            <a:extLst>
              <a:ext uri="{FF2B5EF4-FFF2-40B4-BE49-F238E27FC236}">
                <a16:creationId xmlns:a16="http://schemas.microsoft.com/office/drawing/2014/main" id="{7963DAC1-A6BF-18BF-4EE2-1F9EC9BE75D8}"/>
              </a:ext>
            </a:extLst>
          </p:cNvPr>
          <p:cNvSpPr txBox="1">
            <a:spLocks/>
          </p:cNvSpPr>
          <p:nvPr/>
        </p:nvSpPr>
        <p:spPr>
          <a:xfrm>
            <a:off x="464818" y="6013956"/>
            <a:ext cx="9172957" cy="773688"/>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r>
              <a:rPr lang="en-US" dirty="0">
                <a:solidFill>
                  <a:srgbClr val="000000"/>
                </a:solidFill>
                <a:latin typeface="Times New Roman" panose="02020603050405020304" pitchFamily="18" charset="0"/>
              </a:rPr>
              <a:t>Reference: </a:t>
            </a:r>
            <a:r>
              <a:rPr lang="en-US" dirty="0">
                <a:solidFill>
                  <a:srgbClr val="000000"/>
                </a:solidFill>
                <a:latin typeface="Times New Roman" panose="02020603050405020304" pitchFamily="18" charset="0"/>
                <a:hlinkClick r:id="rId3"/>
              </a:rPr>
              <a:t>https://docs.oracle.com/cd/E19047-01/sunscreen151/806-5397/i996724/index.html</a:t>
            </a:r>
            <a:endParaRPr lang="en-US"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290359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BB6B60-9DA3-430C-B84C-A52FFE5B762B}"/>
              </a:ext>
            </a:extLst>
          </p:cNvPr>
          <p:cNvSpPr>
            <a:spLocks noGrp="1"/>
          </p:cNvSpPr>
          <p:nvPr>
            <p:ph type="title"/>
          </p:nvPr>
        </p:nvSpPr>
        <p:spPr>
          <a:xfrm>
            <a:off x="1078158" y="1982070"/>
            <a:ext cx="5716339" cy="2290607"/>
          </a:xfrm>
        </p:spPr>
        <p:txBody>
          <a:bodyPr/>
          <a:lstStyle/>
          <a:p>
            <a:r>
              <a:rPr lang="en-US" dirty="0"/>
              <a:t>Performing decryption and encryption process.</a:t>
            </a:r>
          </a:p>
        </p:txBody>
      </p:sp>
      <p:pic>
        <p:nvPicPr>
          <p:cNvPr id="7" name="Picture Placeholder 6">
            <a:extLst>
              <a:ext uri="{FF2B5EF4-FFF2-40B4-BE49-F238E27FC236}">
                <a16:creationId xmlns:a16="http://schemas.microsoft.com/office/drawing/2014/main" id="{1D41D0E4-5028-D75F-397B-53564115A813}"/>
              </a:ext>
            </a:extLst>
          </p:cNvPr>
          <p:cNvPicPr>
            <a:picLocks noGrp="1" noChangeAspect="1"/>
          </p:cNvPicPr>
          <p:nvPr>
            <p:ph type="pic" sz="quarter" idx="13"/>
          </p:nvPr>
        </p:nvPicPr>
        <p:blipFill>
          <a:blip r:embed="rId2"/>
          <a:srcRect l="26682" r="26682"/>
          <a:stretch>
            <a:fillRect/>
          </a:stretch>
        </p:blipFill>
        <p:spPr/>
      </p:pic>
      <p:pic>
        <p:nvPicPr>
          <p:cNvPr id="11" name="Picture Placeholder 10">
            <a:extLst>
              <a:ext uri="{FF2B5EF4-FFF2-40B4-BE49-F238E27FC236}">
                <a16:creationId xmlns:a16="http://schemas.microsoft.com/office/drawing/2014/main" id="{E0ECC926-BA4B-2200-76EB-5907F3ED2ECD}"/>
              </a:ext>
            </a:extLst>
          </p:cNvPr>
          <p:cNvPicPr>
            <a:picLocks noGrp="1" noChangeAspect="1"/>
          </p:cNvPicPr>
          <p:nvPr>
            <p:ph type="pic" sz="quarter" idx="16"/>
          </p:nvPr>
        </p:nvPicPr>
        <p:blipFill>
          <a:blip r:embed="rId3"/>
          <a:srcRect l="15129" r="15129"/>
          <a:stretch>
            <a:fillRect/>
          </a:stretch>
        </p:blipFill>
        <p:spPr/>
      </p:pic>
      <p:pic>
        <p:nvPicPr>
          <p:cNvPr id="16" name="Picture Placeholder 15">
            <a:extLst>
              <a:ext uri="{FF2B5EF4-FFF2-40B4-BE49-F238E27FC236}">
                <a16:creationId xmlns:a16="http://schemas.microsoft.com/office/drawing/2014/main" id="{0F8A1B13-10C7-D0FF-1F10-5F0C8D43F2CF}"/>
              </a:ext>
            </a:extLst>
          </p:cNvPr>
          <p:cNvPicPr>
            <a:picLocks noGrp="1" noChangeAspect="1"/>
          </p:cNvPicPr>
          <p:nvPr>
            <p:ph type="pic" sz="quarter" idx="14"/>
          </p:nvPr>
        </p:nvPicPr>
        <p:blipFill>
          <a:blip r:embed="rId4"/>
          <a:srcRect t="18541" b="18541"/>
          <a:stretch>
            <a:fillRect/>
          </a:stretch>
        </p:blipFill>
        <p:spPr/>
      </p:pic>
    </p:spTree>
    <p:extLst>
      <p:ext uri="{BB962C8B-B14F-4D97-AF65-F5344CB8AC3E}">
        <p14:creationId xmlns:p14="http://schemas.microsoft.com/office/powerpoint/2010/main" val="215247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BB6B60-9DA3-430C-B84C-A52FFE5B762B}"/>
              </a:ext>
            </a:extLst>
          </p:cNvPr>
          <p:cNvSpPr>
            <a:spLocks noGrp="1"/>
          </p:cNvSpPr>
          <p:nvPr>
            <p:ph type="title"/>
          </p:nvPr>
        </p:nvSpPr>
        <p:spPr>
          <a:xfrm>
            <a:off x="1078158" y="1982070"/>
            <a:ext cx="5716339" cy="2290607"/>
          </a:xfrm>
        </p:spPr>
        <p:txBody>
          <a:bodyPr/>
          <a:lstStyle/>
          <a:p>
            <a:r>
              <a:rPr lang="en-US" dirty="0"/>
              <a:t>Importance and its relevance to information security</a:t>
            </a:r>
          </a:p>
        </p:txBody>
      </p:sp>
      <p:pic>
        <p:nvPicPr>
          <p:cNvPr id="7" name="Picture Placeholder 6">
            <a:extLst>
              <a:ext uri="{FF2B5EF4-FFF2-40B4-BE49-F238E27FC236}">
                <a16:creationId xmlns:a16="http://schemas.microsoft.com/office/drawing/2014/main" id="{1D41D0E4-5028-D75F-397B-53564115A813}"/>
              </a:ext>
            </a:extLst>
          </p:cNvPr>
          <p:cNvPicPr>
            <a:picLocks noGrp="1" noChangeAspect="1"/>
          </p:cNvPicPr>
          <p:nvPr>
            <p:ph type="pic" sz="quarter" idx="13"/>
          </p:nvPr>
        </p:nvPicPr>
        <p:blipFill>
          <a:blip r:embed="rId2"/>
          <a:srcRect l="26682" r="26682"/>
          <a:stretch>
            <a:fillRect/>
          </a:stretch>
        </p:blipFill>
        <p:spPr/>
      </p:pic>
      <p:pic>
        <p:nvPicPr>
          <p:cNvPr id="11" name="Picture Placeholder 10">
            <a:extLst>
              <a:ext uri="{FF2B5EF4-FFF2-40B4-BE49-F238E27FC236}">
                <a16:creationId xmlns:a16="http://schemas.microsoft.com/office/drawing/2014/main" id="{E0ECC926-BA4B-2200-76EB-5907F3ED2ECD}"/>
              </a:ext>
            </a:extLst>
          </p:cNvPr>
          <p:cNvPicPr>
            <a:picLocks noGrp="1" noChangeAspect="1"/>
          </p:cNvPicPr>
          <p:nvPr>
            <p:ph type="pic" sz="quarter" idx="16"/>
          </p:nvPr>
        </p:nvPicPr>
        <p:blipFill>
          <a:blip r:embed="rId3"/>
          <a:srcRect l="15129" r="15129"/>
          <a:stretch>
            <a:fillRect/>
          </a:stretch>
        </p:blipFill>
        <p:spPr/>
      </p:pic>
      <p:pic>
        <p:nvPicPr>
          <p:cNvPr id="16" name="Picture Placeholder 15">
            <a:extLst>
              <a:ext uri="{FF2B5EF4-FFF2-40B4-BE49-F238E27FC236}">
                <a16:creationId xmlns:a16="http://schemas.microsoft.com/office/drawing/2014/main" id="{0F8A1B13-10C7-D0FF-1F10-5F0C8D43F2CF}"/>
              </a:ext>
            </a:extLst>
          </p:cNvPr>
          <p:cNvPicPr>
            <a:picLocks noGrp="1" noChangeAspect="1"/>
          </p:cNvPicPr>
          <p:nvPr>
            <p:ph type="pic" sz="quarter" idx="14"/>
          </p:nvPr>
        </p:nvPicPr>
        <p:blipFill>
          <a:blip r:embed="rId4"/>
          <a:srcRect t="18541" b="18541"/>
          <a:stretch>
            <a:fillRect/>
          </a:stretch>
        </p:blipFill>
        <p:spPr/>
      </p:pic>
    </p:spTree>
    <p:extLst>
      <p:ext uri="{BB962C8B-B14F-4D97-AF65-F5344CB8AC3E}">
        <p14:creationId xmlns:p14="http://schemas.microsoft.com/office/powerpoint/2010/main" val="325086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16</a:t>
            </a:fld>
            <a:endParaRPr lang="en-US" dirty="0"/>
          </a:p>
        </p:txBody>
      </p:sp>
      <p:sp>
        <p:nvSpPr>
          <p:cNvPr id="8" name="Content Placeholder 3">
            <a:extLst>
              <a:ext uri="{FF2B5EF4-FFF2-40B4-BE49-F238E27FC236}">
                <a16:creationId xmlns:a16="http://schemas.microsoft.com/office/drawing/2014/main" id="{8BBFD3CE-9EC3-861D-5129-78EBDF38DCD1}"/>
              </a:ext>
            </a:extLst>
          </p:cNvPr>
          <p:cNvSpPr txBox="1">
            <a:spLocks/>
          </p:cNvSpPr>
          <p:nvPr/>
        </p:nvSpPr>
        <p:spPr>
          <a:xfrm>
            <a:off x="838200" y="1737929"/>
            <a:ext cx="10515600" cy="3382142"/>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l">
              <a:lnSpc>
                <a:spcPct val="150000"/>
              </a:lnSpc>
            </a:pPr>
            <a:r>
              <a:rPr lang="en-US" sz="2800" b="0" i="0" dirty="0">
                <a:solidFill>
                  <a:srgbClr val="000000"/>
                </a:solidFill>
                <a:effectLst/>
                <a:latin typeface="Times New Roman" panose="02020603050405020304" pitchFamily="18" charset="0"/>
              </a:rPr>
              <a:t>Encryption and decryption come together when used as tools to protect the user’s information or data from unauthorized access. Even if the data is leaked, encryption ensures it remains unreadable without the correct decryption key. This helps the dat</a:t>
            </a:r>
            <a:r>
              <a:rPr lang="en-US" sz="2800" dirty="0">
                <a:solidFill>
                  <a:srgbClr val="000000"/>
                </a:solidFill>
                <a:latin typeface="Times New Roman" panose="02020603050405020304" pitchFamily="18" charset="0"/>
              </a:rPr>
              <a:t>a remain secure by providing an extra layer of defense.</a:t>
            </a:r>
            <a:endParaRPr lang="en-US" sz="28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80510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2D3EB-7697-4AC8-A636-93A28AC917D4}"/>
              </a:ext>
            </a:extLst>
          </p:cNvPr>
          <p:cNvSpPr>
            <a:spLocks noGrp="1"/>
          </p:cNvSpPr>
          <p:nvPr>
            <p:ph type="title"/>
          </p:nvPr>
        </p:nvSpPr>
        <p:spPr>
          <a:xfrm>
            <a:off x="1357950" y="2197853"/>
            <a:ext cx="4633415" cy="851219"/>
          </a:xfrm>
        </p:spPr>
        <p:txBody>
          <a:bodyPr/>
          <a:lstStyle/>
          <a:p>
            <a:r>
              <a:rPr lang="en-US" dirty="0"/>
              <a:t>Thank you</a:t>
            </a:r>
          </a:p>
        </p:txBody>
      </p:sp>
      <p:sp>
        <p:nvSpPr>
          <p:cNvPr id="22" name="Content Placeholder 21">
            <a:extLst>
              <a:ext uri="{FF2B5EF4-FFF2-40B4-BE49-F238E27FC236}">
                <a16:creationId xmlns:a16="http://schemas.microsoft.com/office/drawing/2014/main" id="{647C3F4A-D331-4452-B461-77995DCD0738}"/>
              </a:ext>
            </a:extLst>
          </p:cNvPr>
          <p:cNvSpPr>
            <a:spLocks noGrp="1"/>
          </p:cNvSpPr>
          <p:nvPr>
            <p:ph sz="quarter" idx="16"/>
          </p:nvPr>
        </p:nvSpPr>
        <p:spPr>
          <a:xfrm>
            <a:off x="1357313" y="3308350"/>
            <a:ext cx="4633912" cy="2141632"/>
          </a:xfrm>
        </p:spPr>
        <p:txBody>
          <a:bodyPr numCol="2">
            <a:normAutofit/>
          </a:bodyPr>
          <a:lstStyle/>
          <a:p>
            <a:r>
              <a:rPr lang="en-US" dirty="0" err="1"/>
              <a:t>Presentors</a:t>
            </a:r>
            <a:r>
              <a:rPr lang="en-US" dirty="0"/>
              <a:t>:</a:t>
            </a:r>
          </a:p>
          <a:p>
            <a:r>
              <a:rPr lang="en-US" dirty="0" err="1"/>
              <a:t>Arriesgado</a:t>
            </a:r>
            <a:r>
              <a:rPr lang="en-US" dirty="0"/>
              <a:t>, </a:t>
            </a:r>
            <a:r>
              <a:rPr lang="en-US" dirty="0" err="1"/>
              <a:t>Jemay</a:t>
            </a:r>
            <a:endParaRPr lang="en-US" dirty="0"/>
          </a:p>
          <a:p>
            <a:r>
              <a:rPr lang="en-US" dirty="0"/>
              <a:t>Casas, Noli Jr.</a:t>
            </a:r>
          </a:p>
          <a:p>
            <a:r>
              <a:rPr lang="en-US" dirty="0"/>
              <a:t>Mapula, </a:t>
            </a:r>
            <a:r>
              <a:rPr lang="en-US" dirty="0" err="1"/>
              <a:t>Abiegail</a:t>
            </a:r>
            <a:endParaRPr lang="en-US" dirty="0"/>
          </a:p>
          <a:p>
            <a:r>
              <a:rPr lang="en-US" dirty="0" err="1"/>
              <a:t>Mongaya</a:t>
            </a:r>
            <a:r>
              <a:rPr lang="en-US" dirty="0"/>
              <a:t>, </a:t>
            </a:r>
            <a:r>
              <a:rPr lang="en-US" dirty="0" err="1"/>
              <a:t>Reliza</a:t>
            </a:r>
            <a:endParaRPr lang="en-US" dirty="0"/>
          </a:p>
          <a:p>
            <a:endParaRPr lang="en-US" dirty="0"/>
          </a:p>
          <a:p>
            <a:r>
              <a:rPr lang="en-US" dirty="0" err="1"/>
              <a:t>Montesclaros</a:t>
            </a:r>
            <a:r>
              <a:rPr lang="en-US" dirty="0"/>
              <a:t>, </a:t>
            </a:r>
            <a:r>
              <a:rPr lang="en-US" dirty="0" err="1"/>
              <a:t>Reynaliza</a:t>
            </a:r>
            <a:endParaRPr lang="en-US" dirty="0"/>
          </a:p>
          <a:p>
            <a:r>
              <a:rPr lang="en-US" dirty="0"/>
              <a:t>Pepito, Christina</a:t>
            </a:r>
          </a:p>
          <a:p>
            <a:r>
              <a:rPr lang="en-US" dirty="0" err="1"/>
              <a:t>Secuya,Jessah</a:t>
            </a:r>
            <a:r>
              <a:rPr lang="en-US" dirty="0"/>
              <a:t> </a:t>
            </a:r>
          </a:p>
        </p:txBody>
      </p:sp>
      <p:sp>
        <p:nvSpPr>
          <p:cNvPr id="7" name="Slide Number Placeholder 9">
            <a:extLst>
              <a:ext uri="{FF2B5EF4-FFF2-40B4-BE49-F238E27FC236}">
                <a16:creationId xmlns:a16="http://schemas.microsoft.com/office/drawing/2014/main" id="{5EFED041-9934-48CE-91D3-3EA5C0A470A0}"/>
              </a:ext>
            </a:extLst>
          </p:cNvPr>
          <p:cNvSpPr txBox="1">
            <a:spLocks/>
          </p:cNvSpPr>
          <p:nvPr/>
        </p:nvSpPr>
        <p:spPr>
          <a:xfrm>
            <a:off x="11058218" y="5852160"/>
            <a:ext cx="548640" cy="548640"/>
          </a:xfrm>
          <a:prstGeom prst="ellipse">
            <a:avLst/>
          </a:prstGeom>
          <a:solidFill>
            <a:schemeClr val="bg1">
              <a:lumMod val="75000"/>
              <a:lumOff val="25000"/>
            </a:schemeClr>
          </a:solidFill>
        </p:spPr>
        <p:txBody>
          <a:bodyPr lIns="18288" rIns="18288"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4B7E4EF-A1BD-40F4-AB7B-04F084DD991D}" type="slidenum">
              <a:rPr lang="en-US" sz="1500" b="1" smtClean="0"/>
              <a:pPr algn="ctr"/>
              <a:t>17</a:t>
            </a:fld>
            <a:endParaRPr lang="en-US" sz="1500" b="1" dirty="0"/>
          </a:p>
        </p:txBody>
      </p:sp>
      <p:pic>
        <p:nvPicPr>
          <p:cNvPr id="9" name="Picture Placeholder 8">
            <a:extLst>
              <a:ext uri="{FF2B5EF4-FFF2-40B4-BE49-F238E27FC236}">
                <a16:creationId xmlns:a16="http://schemas.microsoft.com/office/drawing/2014/main" id="{B6ADAC3B-3AA3-691B-F271-8BEECE04A1FD}"/>
              </a:ext>
            </a:extLst>
          </p:cNvPr>
          <p:cNvPicPr>
            <a:picLocks noGrp="1" noChangeAspect="1"/>
          </p:cNvPicPr>
          <p:nvPr>
            <p:ph type="pic" sz="quarter" idx="14"/>
          </p:nvPr>
        </p:nvPicPr>
        <p:blipFill>
          <a:blip r:embed="rId2"/>
          <a:srcRect t="21875" b="21875"/>
          <a:stretch>
            <a:fillRect/>
          </a:stretch>
        </p:blipFill>
        <p:spPr/>
      </p:pic>
    </p:spTree>
    <p:extLst>
      <p:ext uri="{BB962C8B-B14F-4D97-AF65-F5344CB8AC3E}">
        <p14:creationId xmlns:p14="http://schemas.microsoft.com/office/powerpoint/2010/main" val="58783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802F-C74D-41A2-8127-19D4F8EE42F4}"/>
              </a:ext>
            </a:extLst>
          </p:cNvPr>
          <p:cNvSpPr>
            <a:spLocks noGrp="1"/>
          </p:cNvSpPr>
          <p:nvPr>
            <p:ph type="title"/>
          </p:nvPr>
        </p:nvSpPr>
        <p:spPr>
          <a:xfrm>
            <a:off x="6374166" y="610485"/>
            <a:ext cx="5103661" cy="1371600"/>
          </a:xfrm>
        </p:spPr>
        <p:txBody>
          <a:bodyPr/>
          <a:lstStyle/>
          <a:p>
            <a:r>
              <a:rPr lang="en-US" dirty="0"/>
              <a:t>Topic</a:t>
            </a:r>
          </a:p>
        </p:txBody>
      </p:sp>
      <p:sp>
        <p:nvSpPr>
          <p:cNvPr id="37" name="Content Placeholder 36">
            <a:extLst>
              <a:ext uri="{FF2B5EF4-FFF2-40B4-BE49-F238E27FC236}">
                <a16:creationId xmlns:a16="http://schemas.microsoft.com/office/drawing/2014/main" id="{E4A54726-4483-4264-B2EC-04C460B0BD95}"/>
              </a:ext>
            </a:extLst>
          </p:cNvPr>
          <p:cNvSpPr>
            <a:spLocks noGrp="1"/>
          </p:cNvSpPr>
          <p:nvPr>
            <p:ph sz="quarter" idx="11"/>
          </p:nvPr>
        </p:nvSpPr>
        <p:spPr>
          <a:xfrm>
            <a:off x="6372625" y="2108844"/>
            <a:ext cx="5103812" cy="3790950"/>
          </a:xfrm>
        </p:spPr>
        <p:txBody>
          <a:bodyPr/>
          <a:lstStyle/>
          <a:p>
            <a:r>
              <a:rPr lang="en-US" dirty="0"/>
              <a:t>Perform a decryption and encryption process. You may use any alternative sites that can perform such, or even have your own system where it can be seen and performed. Explain its importance and its relevance to information security.</a:t>
            </a:r>
          </a:p>
        </p:txBody>
      </p:sp>
      <p:pic>
        <p:nvPicPr>
          <p:cNvPr id="6" name="Picture Placeholder 5">
            <a:extLst>
              <a:ext uri="{FF2B5EF4-FFF2-40B4-BE49-F238E27FC236}">
                <a16:creationId xmlns:a16="http://schemas.microsoft.com/office/drawing/2014/main" id="{994D2E0C-23D5-513D-2D62-BD84459EFF3D}"/>
              </a:ext>
            </a:extLst>
          </p:cNvPr>
          <p:cNvPicPr>
            <a:picLocks noGrp="1" noChangeAspect="1"/>
          </p:cNvPicPr>
          <p:nvPr>
            <p:ph type="pic" sz="quarter" idx="10"/>
          </p:nvPr>
        </p:nvPicPr>
        <p:blipFill>
          <a:blip r:embed="rId3"/>
          <a:srcRect l="8738" r="8738"/>
          <a:stretch>
            <a:fillRect/>
          </a:stretch>
        </p:blipFill>
        <p:spPr/>
      </p:pic>
    </p:spTree>
    <p:extLst>
      <p:ext uri="{BB962C8B-B14F-4D97-AF65-F5344CB8AC3E}">
        <p14:creationId xmlns:p14="http://schemas.microsoft.com/office/powerpoint/2010/main" val="52059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8B2E-905C-4BBD-86AE-0C95C1CEFE1D}"/>
              </a:ext>
            </a:extLst>
          </p:cNvPr>
          <p:cNvSpPr>
            <a:spLocks noGrp="1"/>
          </p:cNvSpPr>
          <p:nvPr>
            <p:ph type="title"/>
          </p:nvPr>
        </p:nvSpPr>
        <p:spPr>
          <a:xfrm>
            <a:off x="6096000" y="3003390"/>
            <a:ext cx="4775075" cy="851219"/>
          </a:xfrm>
        </p:spPr>
        <p:txBody>
          <a:bodyPr>
            <a:normAutofit fontScale="90000"/>
          </a:bodyPr>
          <a:lstStyle/>
          <a:p>
            <a:r>
              <a:rPr lang="en-US" dirty="0"/>
              <a:t>What is encryption?</a:t>
            </a:r>
          </a:p>
        </p:txBody>
      </p:sp>
      <p:pic>
        <p:nvPicPr>
          <p:cNvPr id="18" name="Picture Placeholder 17">
            <a:extLst>
              <a:ext uri="{FF2B5EF4-FFF2-40B4-BE49-F238E27FC236}">
                <a16:creationId xmlns:a16="http://schemas.microsoft.com/office/drawing/2014/main" id="{9EA35BC8-3AD3-A905-3BF8-C8D6E84E3123}"/>
              </a:ext>
            </a:extLst>
          </p:cNvPr>
          <p:cNvPicPr>
            <a:picLocks noGrp="1" noChangeAspect="1"/>
          </p:cNvPicPr>
          <p:nvPr>
            <p:ph type="pic" sz="quarter" idx="10"/>
          </p:nvPr>
        </p:nvPicPr>
        <p:blipFill>
          <a:blip r:embed="rId2"/>
          <a:srcRect t="10374" b="10374"/>
          <a:stretch>
            <a:fillRect/>
          </a:stretch>
        </p:blipFill>
        <p:spPr/>
      </p:pic>
    </p:spTree>
    <p:extLst>
      <p:ext uri="{BB962C8B-B14F-4D97-AF65-F5344CB8AC3E}">
        <p14:creationId xmlns:p14="http://schemas.microsoft.com/office/powerpoint/2010/main" val="358073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6800" y="642594"/>
            <a:ext cx="10058400" cy="1371600"/>
          </a:xfrm>
        </p:spPr>
        <p:txBody>
          <a:bodyPr/>
          <a:lstStyle/>
          <a:p>
            <a:r>
              <a:rPr lang="en-US" dirty="0"/>
              <a:t>Encryption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423416" y="2143248"/>
            <a:ext cx="9345168" cy="3163825"/>
          </a:xfrm>
        </p:spPr>
        <p:txBody>
          <a:bodyPr vert="horz" lIns="91440" tIns="45720" rIns="91440" bIns="45720" rtlCol="0" anchor="t">
            <a:normAutofit/>
          </a:bodyPr>
          <a:lstStyle/>
          <a:p>
            <a:pPr>
              <a:lnSpc>
                <a:spcPct val="150000"/>
              </a:lnSpc>
            </a:pPr>
            <a:r>
              <a:rPr lang="en-US" sz="3200" b="0" i="0" dirty="0">
                <a:solidFill>
                  <a:srgbClr val="000000"/>
                </a:solidFill>
                <a:effectLst/>
                <a:latin typeface="Times New Roman" panose="02020603050405020304" pitchFamily="18" charset="0"/>
              </a:rPr>
              <a:t> is the process by which a readable message is converted to an unreadable form to prevent unauthorized parties from reading it.</a:t>
            </a:r>
            <a:endParaRPr lang="en-US" sz="3200" dirty="0"/>
          </a:p>
        </p:txBody>
      </p:sp>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8B2E-905C-4BBD-86AE-0C95C1CEFE1D}"/>
              </a:ext>
            </a:extLst>
          </p:cNvPr>
          <p:cNvSpPr>
            <a:spLocks noGrp="1"/>
          </p:cNvSpPr>
          <p:nvPr>
            <p:ph type="title"/>
          </p:nvPr>
        </p:nvSpPr>
        <p:spPr>
          <a:xfrm>
            <a:off x="6096000" y="3003390"/>
            <a:ext cx="4775075" cy="851219"/>
          </a:xfrm>
        </p:spPr>
        <p:txBody>
          <a:bodyPr>
            <a:normAutofit fontScale="90000"/>
          </a:bodyPr>
          <a:lstStyle/>
          <a:p>
            <a:r>
              <a:rPr lang="en-US" dirty="0"/>
              <a:t>What is decryption?</a:t>
            </a:r>
          </a:p>
        </p:txBody>
      </p:sp>
      <p:pic>
        <p:nvPicPr>
          <p:cNvPr id="18" name="Picture Placeholder 17">
            <a:extLst>
              <a:ext uri="{FF2B5EF4-FFF2-40B4-BE49-F238E27FC236}">
                <a16:creationId xmlns:a16="http://schemas.microsoft.com/office/drawing/2014/main" id="{9EA35BC8-3AD3-A905-3BF8-C8D6E84E3123}"/>
              </a:ext>
            </a:extLst>
          </p:cNvPr>
          <p:cNvPicPr>
            <a:picLocks noGrp="1" noChangeAspect="1"/>
          </p:cNvPicPr>
          <p:nvPr>
            <p:ph type="pic" sz="quarter" idx="10"/>
          </p:nvPr>
        </p:nvPicPr>
        <p:blipFill>
          <a:blip r:embed="rId2"/>
          <a:srcRect t="10374" b="10374"/>
          <a:stretch>
            <a:fillRect/>
          </a:stretch>
        </p:blipFill>
        <p:spPr/>
      </p:pic>
    </p:spTree>
    <p:extLst>
      <p:ext uri="{BB962C8B-B14F-4D97-AF65-F5344CB8AC3E}">
        <p14:creationId xmlns:p14="http://schemas.microsoft.com/office/powerpoint/2010/main" val="385775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6800" y="642594"/>
            <a:ext cx="10058400" cy="1371600"/>
          </a:xfrm>
        </p:spPr>
        <p:txBody>
          <a:bodyPr/>
          <a:lstStyle/>
          <a:p>
            <a:r>
              <a:rPr lang="en-US" dirty="0"/>
              <a:t>Decryption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423416" y="2143248"/>
            <a:ext cx="9345168" cy="3163825"/>
          </a:xfrm>
        </p:spPr>
        <p:txBody>
          <a:bodyPr vert="horz" lIns="91440" tIns="45720" rIns="91440" bIns="45720" rtlCol="0" anchor="t">
            <a:normAutofit/>
          </a:bodyPr>
          <a:lstStyle/>
          <a:p>
            <a:pPr>
              <a:lnSpc>
                <a:spcPct val="150000"/>
              </a:lnSpc>
            </a:pPr>
            <a:r>
              <a:rPr lang="en-US" sz="3200" b="0" i="0" dirty="0">
                <a:solidFill>
                  <a:srgbClr val="000000"/>
                </a:solidFill>
                <a:effectLst/>
                <a:latin typeface="Times New Roman" panose="02020603050405020304" pitchFamily="18" charset="0"/>
              </a:rPr>
              <a:t>is the process of converting an encrypted message back to its original (readable) format.</a:t>
            </a:r>
            <a:endParaRPr lang="en-US" sz="3200" dirty="0"/>
          </a:p>
        </p:txBody>
      </p:sp>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19476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BB6B60-9DA3-430C-B84C-A52FFE5B762B}"/>
              </a:ext>
            </a:extLst>
          </p:cNvPr>
          <p:cNvSpPr>
            <a:spLocks noGrp="1"/>
          </p:cNvSpPr>
          <p:nvPr>
            <p:ph type="title"/>
          </p:nvPr>
        </p:nvSpPr>
        <p:spPr>
          <a:xfrm>
            <a:off x="1078158" y="1982070"/>
            <a:ext cx="5716339" cy="2290607"/>
          </a:xfrm>
        </p:spPr>
        <p:txBody>
          <a:bodyPr/>
          <a:lstStyle/>
          <a:p>
            <a:r>
              <a:rPr lang="en-US" dirty="0"/>
              <a:t>2 types of key encryption</a:t>
            </a:r>
          </a:p>
        </p:txBody>
      </p:sp>
      <p:pic>
        <p:nvPicPr>
          <p:cNvPr id="7" name="Picture Placeholder 6">
            <a:extLst>
              <a:ext uri="{FF2B5EF4-FFF2-40B4-BE49-F238E27FC236}">
                <a16:creationId xmlns:a16="http://schemas.microsoft.com/office/drawing/2014/main" id="{1D41D0E4-5028-D75F-397B-53564115A813}"/>
              </a:ext>
            </a:extLst>
          </p:cNvPr>
          <p:cNvPicPr>
            <a:picLocks noGrp="1" noChangeAspect="1"/>
          </p:cNvPicPr>
          <p:nvPr>
            <p:ph type="pic" sz="quarter" idx="13"/>
          </p:nvPr>
        </p:nvPicPr>
        <p:blipFill>
          <a:blip r:embed="rId2"/>
          <a:srcRect l="26682" r="26682"/>
          <a:stretch>
            <a:fillRect/>
          </a:stretch>
        </p:blipFill>
        <p:spPr/>
      </p:pic>
      <p:pic>
        <p:nvPicPr>
          <p:cNvPr id="11" name="Picture Placeholder 10">
            <a:extLst>
              <a:ext uri="{FF2B5EF4-FFF2-40B4-BE49-F238E27FC236}">
                <a16:creationId xmlns:a16="http://schemas.microsoft.com/office/drawing/2014/main" id="{E0ECC926-BA4B-2200-76EB-5907F3ED2ECD}"/>
              </a:ext>
            </a:extLst>
          </p:cNvPr>
          <p:cNvPicPr>
            <a:picLocks noGrp="1" noChangeAspect="1"/>
          </p:cNvPicPr>
          <p:nvPr>
            <p:ph type="pic" sz="quarter" idx="16"/>
          </p:nvPr>
        </p:nvPicPr>
        <p:blipFill>
          <a:blip r:embed="rId3"/>
          <a:srcRect l="15129" r="15129"/>
          <a:stretch>
            <a:fillRect/>
          </a:stretch>
        </p:blipFill>
        <p:spPr/>
      </p:pic>
      <p:pic>
        <p:nvPicPr>
          <p:cNvPr id="16" name="Picture Placeholder 15">
            <a:extLst>
              <a:ext uri="{FF2B5EF4-FFF2-40B4-BE49-F238E27FC236}">
                <a16:creationId xmlns:a16="http://schemas.microsoft.com/office/drawing/2014/main" id="{0F8A1B13-10C7-D0FF-1F10-5F0C8D43F2CF}"/>
              </a:ext>
            </a:extLst>
          </p:cNvPr>
          <p:cNvPicPr>
            <a:picLocks noGrp="1" noChangeAspect="1"/>
          </p:cNvPicPr>
          <p:nvPr>
            <p:ph type="pic" sz="quarter" idx="14"/>
          </p:nvPr>
        </p:nvPicPr>
        <p:blipFill>
          <a:blip r:embed="rId4"/>
          <a:srcRect t="18541" b="18541"/>
          <a:stretch>
            <a:fillRect/>
          </a:stretch>
        </p:blipFill>
        <p:spPr/>
      </p:pic>
    </p:spTree>
    <p:extLst>
      <p:ext uri="{BB962C8B-B14F-4D97-AF65-F5344CB8AC3E}">
        <p14:creationId xmlns:p14="http://schemas.microsoft.com/office/powerpoint/2010/main" val="148926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8B2E-905C-4BBD-86AE-0C95C1CEFE1D}"/>
              </a:ext>
            </a:extLst>
          </p:cNvPr>
          <p:cNvSpPr>
            <a:spLocks noGrp="1"/>
          </p:cNvSpPr>
          <p:nvPr>
            <p:ph type="title"/>
          </p:nvPr>
        </p:nvSpPr>
        <p:spPr>
          <a:xfrm>
            <a:off x="6096000" y="3003390"/>
            <a:ext cx="4775075" cy="851219"/>
          </a:xfrm>
        </p:spPr>
        <p:txBody>
          <a:bodyPr>
            <a:normAutofit fontScale="90000"/>
          </a:bodyPr>
          <a:lstStyle/>
          <a:p>
            <a:r>
              <a:rPr lang="en-US" dirty="0"/>
              <a:t>Shared Key Encryption</a:t>
            </a:r>
          </a:p>
        </p:txBody>
      </p:sp>
      <p:pic>
        <p:nvPicPr>
          <p:cNvPr id="10" name="Picture Placeholder 9">
            <a:extLst>
              <a:ext uri="{FF2B5EF4-FFF2-40B4-BE49-F238E27FC236}">
                <a16:creationId xmlns:a16="http://schemas.microsoft.com/office/drawing/2014/main" id="{F99062FD-1F8F-91EE-D20F-B6BD43705FF8}"/>
              </a:ext>
            </a:extLst>
          </p:cNvPr>
          <p:cNvPicPr>
            <a:picLocks noGrp="1" noChangeAspect="1"/>
          </p:cNvPicPr>
          <p:nvPr>
            <p:ph type="pic" sz="quarter" idx="10"/>
          </p:nvPr>
        </p:nvPicPr>
        <p:blipFill>
          <a:blip r:embed="rId2"/>
          <a:srcRect t="12500" b="12500"/>
          <a:stretch>
            <a:fillRect/>
          </a:stretch>
        </p:blipFill>
        <p:spPr/>
      </p:pic>
    </p:spTree>
    <p:extLst>
      <p:ext uri="{BB962C8B-B14F-4D97-AF65-F5344CB8AC3E}">
        <p14:creationId xmlns:p14="http://schemas.microsoft.com/office/powerpoint/2010/main" val="2004375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6800" y="642594"/>
            <a:ext cx="10058400" cy="1371600"/>
          </a:xfrm>
        </p:spPr>
        <p:txBody>
          <a:bodyPr/>
          <a:lstStyle/>
          <a:p>
            <a:r>
              <a:rPr lang="en-US" dirty="0"/>
              <a:t>What is shared key encryption?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423416" y="2143249"/>
            <a:ext cx="9345168" cy="773688"/>
          </a:xfrm>
        </p:spPr>
        <p:txBody>
          <a:bodyPr vert="horz" lIns="91440" tIns="45720" rIns="91440" bIns="45720" rtlCol="0" anchor="t">
            <a:normAutofit fontScale="92500" lnSpcReduction="10000"/>
          </a:bodyPr>
          <a:lstStyle/>
          <a:p>
            <a:pPr>
              <a:lnSpc>
                <a:spcPct val="150000"/>
              </a:lnSpc>
            </a:pPr>
            <a:r>
              <a:rPr lang="en-US" sz="3200" b="0" i="0" dirty="0">
                <a:solidFill>
                  <a:srgbClr val="000000"/>
                </a:solidFill>
                <a:effectLst/>
                <a:latin typeface="Times New Roman" panose="02020603050405020304" pitchFamily="18" charset="0"/>
              </a:rPr>
              <a:t>uses one key to encrypt and decrypt messages. </a:t>
            </a:r>
          </a:p>
          <a:p>
            <a:pPr>
              <a:lnSpc>
                <a:spcPct val="150000"/>
              </a:lnSpc>
            </a:pPr>
            <a:endParaRPr lang="en-US" sz="3200" dirty="0"/>
          </a:p>
        </p:txBody>
      </p:sp>
      <p:sp>
        <p:nvSpPr>
          <p:cNvPr id="9" name="Slide Number Placeholder 8">
            <a:extLst>
              <a:ext uri="{FF2B5EF4-FFF2-40B4-BE49-F238E27FC236}">
                <a16:creationId xmlns:a16="http://schemas.microsoft.com/office/drawing/2014/main" id="{23ACA193-09E2-4717-889D-A9A4BA2C06B2}"/>
              </a:ext>
            </a:extLst>
          </p:cNvPr>
          <p:cNvSpPr>
            <a:spLocks noGrp="1"/>
          </p:cNvSpPr>
          <p:nvPr>
            <p:ph type="sldNum" sz="quarter" idx="12"/>
          </p:nvPr>
        </p:nvSpPr>
        <p:spPr>
          <a:xfrm>
            <a:off x="10287000" y="6035040"/>
            <a:ext cx="838200" cy="365760"/>
          </a:xfrm>
        </p:spPr>
        <p:txBody>
          <a:bodyPr/>
          <a:lstStyle/>
          <a:p>
            <a:fld id="{294A09A9-5501-47C1-A89A-A340965A2BE2}" type="slidenum">
              <a:rPr lang="en-US" smtClean="0"/>
              <a:pPr/>
              <a:t>9</a:t>
            </a:fld>
            <a:endParaRPr lang="en-US" dirty="0"/>
          </a:p>
        </p:txBody>
      </p:sp>
      <p:pic>
        <p:nvPicPr>
          <p:cNvPr id="5" name="Picture 4">
            <a:extLst>
              <a:ext uri="{FF2B5EF4-FFF2-40B4-BE49-F238E27FC236}">
                <a16:creationId xmlns:a16="http://schemas.microsoft.com/office/drawing/2014/main" id="{C8604979-B881-13A2-9477-A3FCAD00B9AD}"/>
              </a:ext>
            </a:extLst>
          </p:cNvPr>
          <p:cNvPicPr>
            <a:picLocks noChangeAspect="1"/>
          </p:cNvPicPr>
          <p:nvPr/>
        </p:nvPicPr>
        <p:blipFill>
          <a:blip r:embed="rId2"/>
          <a:stretch>
            <a:fillRect/>
          </a:stretch>
        </p:blipFill>
        <p:spPr>
          <a:xfrm>
            <a:off x="527479" y="3187913"/>
            <a:ext cx="5306394" cy="2248214"/>
          </a:xfrm>
          <a:prstGeom prst="rect">
            <a:avLst/>
          </a:prstGeom>
        </p:spPr>
      </p:pic>
      <p:pic>
        <p:nvPicPr>
          <p:cNvPr id="7" name="Picture 6">
            <a:extLst>
              <a:ext uri="{FF2B5EF4-FFF2-40B4-BE49-F238E27FC236}">
                <a16:creationId xmlns:a16="http://schemas.microsoft.com/office/drawing/2014/main" id="{EA21653C-A3DD-5F78-2E77-0BE743C85C5D}"/>
              </a:ext>
            </a:extLst>
          </p:cNvPr>
          <p:cNvPicPr>
            <a:picLocks noChangeAspect="1"/>
          </p:cNvPicPr>
          <p:nvPr/>
        </p:nvPicPr>
        <p:blipFill>
          <a:blip r:embed="rId3"/>
          <a:stretch>
            <a:fillRect/>
          </a:stretch>
        </p:blipFill>
        <p:spPr>
          <a:xfrm>
            <a:off x="6096000" y="3187913"/>
            <a:ext cx="5601482" cy="2248214"/>
          </a:xfrm>
          <a:prstGeom prst="rect">
            <a:avLst/>
          </a:prstGeom>
        </p:spPr>
      </p:pic>
      <p:sp>
        <p:nvSpPr>
          <p:cNvPr id="8" name="Content Placeholder 3">
            <a:extLst>
              <a:ext uri="{FF2B5EF4-FFF2-40B4-BE49-F238E27FC236}">
                <a16:creationId xmlns:a16="http://schemas.microsoft.com/office/drawing/2014/main" id="{1E585E2A-4D81-5CD2-7150-8F42FEC0AC81}"/>
              </a:ext>
            </a:extLst>
          </p:cNvPr>
          <p:cNvSpPr txBox="1">
            <a:spLocks/>
          </p:cNvSpPr>
          <p:nvPr/>
        </p:nvSpPr>
        <p:spPr>
          <a:xfrm>
            <a:off x="780288" y="5441718"/>
            <a:ext cx="4943856" cy="773688"/>
          </a:xfrm>
          <a:prstGeom prst="rect">
            <a:avLst/>
          </a:prstGeom>
        </p:spPr>
        <p:txBody>
          <a:bodyPr vert="horz" lIns="91440" tIns="45720" rIns="91440" bIns="45720" rtlCol="0" anchor="t">
            <a:normAutofit fontScale="550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50000"/>
              </a:lnSpc>
            </a:pPr>
            <a:r>
              <a:rPr lang="en-US" sz="3200" i="0" dirty="0">
                <a:solidFill>
                  <a:srgbClr val="000000"/>
                </a:solidFill>
                <a:effectLst/>
                <a:latin typeface="Times New Roman" panose="02020603050405020304" pitchFamily="18" charset="0"/>
              </a:rPr>
              <a:t>Sender Uses Key to Encrypt Plaintext to Ciphertext</a:t>
            </a:r>
          </a:p>
        </p:txBody>
      </p:sp>
      <p:sp>
        <p:nvSpPr>
          <p:cNvPr id="10" name="Content Placeholder 3">
            <a:extLst>
              <a:ext uri="{FF2B5EF4-FFF2-40B4-BE49-F238E27FC236}">
                <a16:creationId xmlns:a16="http://schemas.microsoft.com/office/drawing/2014/main" id="{21E0FB90-E9DB-D901-38A1-D62213B3E1C2}"/>
              </a:ext>
            </a:extLst>
          </p:cNvPr>
          <p:cNvSpPr txBox="1">
            <a:spLocks/>
          </p:cNvSpPr>
          <p:nvPr/>
        </p:nvSpPr>
        <p:spPr>
          <a:xfrm>
            <a:off x="6467856" y="5436127"/>
            <a:ext cx="4943856" cy="773688"/>
          </a:xfrm>
          <a:prstGeom prst="rect">
            <a:avLst/>
          </a:prstGeom>
        </p:spPr>
        <p:txBody>
          <a:bodyPr vert="horz" lIns="91440" tIns="45720" rIns="91440" bIns="45720" rtlCol="0" anchor="t">
            <a:normAutofit fontScale="550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50000"/>
              </a:lnSpc>
            </a:pPr>
            <a:r>
              <a:rPr lang="en-US" sz="3200" i="0" dirty="0">
                <a:solidFill>
                  <a:srgbClr val="000000"/>
                </a:solidFill>
                <a:effectLst/>
                <a:latin typeface="Times New Roman" panose="02020603050405020304" pitchFamily="18" charset="0"/>
              </a:rPr>
              <a:t>Recipient Uses Key to Decrypt Ciphertext to Plaintext</a:t>
            </a:r>
          </a:p>
        </p:txBody>
      </p:sp>
    </p:spTree>
    <p:extLst>
      <p:ext uri="{BB962C8B-B14F-4D97-AF65-F5344CB8AC3E}">
        <p14:creationId xmlns:p14="http://schemas.microsoft.com/office/powerpoint/2010/main" val="2949017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7085EF-B99E-49B5-8168-B93B76F18C9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CF2BD5-DE13-4F89-A44B-1244AAFA74B9}">
  <ds:schemaRefs>
    <ds:schemaRef ds:uri="http://schemas.microsoft.com/sharepoint/v3/contenttype/forms"/>
  </ds:schemaRefs>
</ds:datastoreItem>
</file>

<file path=customXml/itemProps3.xml><?xml version="1.0" encoding="utf-8"?>
<ds:datastoreItem xmlns:ds="http://schemas.openxmlformats.org/officeDocument/2006/customXml" ds:itemID="{94D4956A-58D5-480A-BCDA-53092DBAA2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_SavonVTI</Template>
  <TotalTime>0</TotalTime>
  <Words>377</Words>
  <Application>Microsoft Office PowerPoint</Application>
  <PresentationFormat>Widescreen</PresentationFormat>
  <Paragraphs>48</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Garamond</vt:lpstr>
      <vt:lpstr>Times New Roman</vt:lpstr>
      <vt:lpstr>SavonVTI</vt:lpstr>
      <vt:lpstr>Activity #2</vt:lpstr>
      <vt:lpstr>Topic</vt:lpstr>
      <vt:lpstr>What is encryption?</vt:lpstr>
      <vt:lpstr>Encryption</vt:lpstr>
      <vt:lpstr>What is decryption?</vt:lpstr>
      <vt:lpstr>Decryption</vt:lpstr>
      <vt:lpstr>2 types of key encryption</vt:lpstr>
      <vt:lpstr>Shared Key Encryption</vt:lpstr>
      <vt:lpstr>What is shared key encryption?</vt:lpstr>
      <vt:lpstr>Public Key Encryption</vt:lpstr>
      <vt:lpstr>What is public key encryption?</vt:lpstr>
      <vt:lpstr>PowerPoint Presentation</vt:lpstr>
      <vt:lpstr>PowerPoint Presentation</vt:lpstr>
      <vt:lpstr>Performing decryption and encryption process.</vt:lpstr>
      <vt:lpstr>Importance and its relevance to information security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2021-05-12T04:15:01Z</dcterms:created>
  <dcterms:modified xsi:type="dcterms:W3CDTF">2025-08-25T13:18:49Z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